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4" r:id="rId1"/>
  </p:sldMasterIdLst>
  <p:notesMasterIdLst>
    <p:notesMasterId r:id="rId19"/>
  </p:notesMasterIdLst>
  <p:sldIdLst>
    <p:sldId id="256" r:id="rId2"/>
    <p:sldId id="257" r:id="rId3"/>
    <p:sldId id="258" r:id="rId4"/>
    <p:sldId id="312" r:id="rId5"/>
    <p:sldId id="259" r:id="rId6"/>
    <p:sldId id="326" r:id="rId7"/>
    <p:sldId id="314" r:id="rId8"/>
    <p:sldId id="262" r:id="rId9"/>
    <p:sldId id="261" r:id="rId10"/>
    <p:sldId id="327" r:id="rId11"/>
    <p:sldId id="309" r:id="rId12"/>
    <p:sldId id="322" r:id="rId13"/>
    <p:sldId id="329" r:id="rId14"/>
    <p:sldId id="306" r:id="rId15"/>
    <p:sldId id="328" r:id="rId16"/>
    <p:sldId id="325" r:id="rId17"/>
    <p:sldId id="279" r:id="rId18"/>
  </p:sldIdLst>
  <p:sldSz cx="12192000" cy="6858000"/>
  <p:notesSz cx="7102475" cy="9388475"/>
  <p:embeddedFontLst>
    <p:embeddedFont>
      <p:font typeface="Calibri" panose="020F0502020204030204" pitchFamily="34" charset="0"/>
      <p:regular r:id="rId20"/>
      <p:bold r:id="rId21"/>
      <p:italic r:id="rId22"/>
      <p:boldItalic r:id="rId23"/>
    </p:embeddedFont>
    <p:embeddedFont>
      <p:font typeface="Helvetica Neue"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0053A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AE0F93-D765-47F0-840A-87F5A219445C}" v="20" dt="2023-11-09T15:48:15.9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7" autoAdjust="0"/>
    <p:restoredTop sz="95782" autoAdjust="0"/>
  </p:normalViewPr>
  <p:slideViewPr>
    <p:cSldViewPr snapToGrid="0">
      <p:cViewPr varScale="1">
        <p:scale>
          <a:sx n="78" d="100"/>
          <a:sy n="78" d="100"/>
        </p:scale>
        <p:origin x="120" y="90"/>
      </p:cViewPr>
      <p:guideLst>
        <p:guide orient="horz" pos="2160"/>
        <p:guide pos="3840"/>
      </p:guideLst>
    </p:cSldViewPr>
  </p:slideViewPr>
  <p:outlineViewPr>
    <p:cViewPr>
      <p:scale>
        <a:sx n="33" d="100"/>
        <a:sy n="33" d="100"/>
      </p:scale>
      <p:origin x="0" y="-1876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ie Marshall" userId="6ea7fa87-3ec5-4c99-9222-4486482bc9dd" providerId="ADAL" clId="{AEAE0F93-D765-47F0-840A-87F5A219445C}"/>
    <pc:docChg chg="undo custSel addSld delSld modSld sldOrd">
      <pc:chgData name="Rosie Marshall" userId="6ea7fa87-3ec5-4c99-9222-4486482bc9dd" providerId="ADAL" clId="{AEAE0F93-D765-47F0-840A-87F5A219445C}" dt="2023-11-09T16:39:24.241" v="6853" actId="1076"/>
      <pc:docMkLst>
        <pc:docMk/>
      </pc:docMkLst>
      <pc:sldChg chg="modSp mod">
        <pc:chgData name="Rosie Marshall" userId="6ea7fa87-3ec5-4c99-9222-4486482bc9dd" providerId="ADAL" clId="{AEAE0F93-D765-47F0-840A-87F5A219445C}" dt="2023-11-09T16:39:24.241" v="6853" actId="1076"/>
        <pc:sldMkLst>
          <pc:docMk/>
          <pc:sldMk cId="0" sldId="256"/>
        </pc:sldMkLst>
        <pc:spChg chg="mod">
          <ac:chgData name="Rosie Marshall" userId="6ea7fa87-3ec5-4c99-9222-4486482bc9dd" providerId="ADAL" clId="{AEAE0F93-D765-47F0-840A-87F5A219445C}" dt="2023-11-03T21:29:28.223" v="153" actId="20577"/>
          <ac:spMkLst>
            <pc:docMk/>
            <pc:sldMk cId="0" sldId="256"/>
            <ac:spMk id="113" creationId="{00000000-0000-0000-0000-000000000000}"/>
          </ac:spMkLst>
        </pc:spChg>
        <pc:spChg chg="mod">
          <ac:chgData name="Rosie Marshall" userId="6ea7fa87-3ec5-4c99-9222-4486482bc9dd" providerId="ADAL" clId="{AEAE0F93-D765-47F0-840A-87F5A219445C}" dt="2023-11-03T21:28:24.399" v="17" actId="20577"/>
          <ac:spMkLst>
            <pc:docMk/>
            <pc:sldMk cId="0" sldId="256"/>
            <ac:spMk id="114" creationId="{00000000-0000-0000-0000-000000000000}"/>
          </ac:spMkLst>
        </pc:spChg>
        <pc:picChg chg="mod">
          <ac:chgData name="Rosie Marshall" userId="6ea7fa87-3ec5-4c99-9222-4486482bc9dd" providerId="ADAL" clId="{AEAE0F93-D765-47F0-840A-87F5A219445C}" dt="2023-11-09T16:39:24.241" v="6853" actId="1076"/>
          <ac:picMkLst>
            <pc:docMk/>
            <pc:sldMk cId="0" sldId="256"/>
            <ac:picMk id="115" creationId="{00000000-0000-0000-0000-000000000000}"/>
          </ac:picMkLst>
        </pc:picChg>
      </pc:sldChg>
      <pc:sldChg chg="modSp mod">
        <pc:chgData name="Rosie Marshall" userId="6ea7fa87-3ec5-4c99-9222-4486482bc9dd" providerId="ADAL" clId="{AEAE0F93-D765-47F0-840A-87F5A219445C}" dt="2023-11-03T21:37:56.414" v="952" actId="1076"/>
        <pc:sldMkLst>
          <pc:docMk/>
          <pc:sldMk cId="0" sldId="257"/>
        </pc:sldMkLst>
        <pc:spChg chg="mod">
          <ac:chgData name="Rosie Marshall" userId="6ea7fa87-3ec5-4c99-9222-4486482bc9dd" providerId="ADAL" clId="{AEAE0F93-D765-47F0-840A-87F5A219445C}" dt="2023-11-03T21:37:56.414" v="952" actId="1076"/>
          <ac:spMkLst>
            <pc:docMk/>
            <pc:sldMk cId="0" sldId="257"/>
            <ac:spMk id="122" creationId="{00000000-0000-0000-0000-000000000000}"/>
          </ac:spMkLst>
        </pc:spChg>
        <pc:picChg chg="mod">
          <ac:chgData name="Rosie Marshall" userId="6ea7fa87-3ec5-4c99-9222-4486482bc9dd" providerId="ADAL" clId="{AEAE0F93-D765-47F0-840A-87F5A219445C}" dt="2023-11-03T21:37:48.335" v="951" actId="1076"/>
          <ac:picMkLst>
            <pc:docMk/>
            <pc:sldMk cId="0" sldId="257"/>
            <ac:picMk id="123" creationId="{00000000-0000-0000-0000-000000000000}"/>
          </ac:picMkLst>
        </pc:picChg>
      </pc:sldChg>
      <pc:sldChg chg="modSp mod">
        <pc:chgData name="Rosie Marshall" userId="6ea7fa87-3ec5-4c99-9222-4486482bc9dd" providerId="ADAL" clId="{AEAE0F93-D765-47F0-840A-87F5A219445C}" dt="2023-11-09T15:16:31.669" v="4311" actId="27636"/>
        <pc:sldMkLst>
          <pc:docMk/>
          <pc:sldMk cId="0" sldId="258"/>
        </pc:sldMkLst>
        <pc:spChg chg="mod">
          <ac:chgData name="Rosie Marshall" userId="6ea7fa87-3ec5-4c99-9222-4486482bc9dd" providerId="ADAL" clId="{AEAE0F93-D765-47F0-840A-87F5A219445C}" dt="2023-11-03T21:36:01.116" v="854" actId="20577"/>
          <ac:spMkLst>
            <pc:docMk/>
            <pc:sldMk cId="0" sldId="258"/>
            <ac:spMk id="130" creationId="{00000000-0000-0000-0000-000000000000}"/>
          </ac:spMkLst>
        </pc:spChg>
        <pc:spChg chg="mod">
          <ac:chgData name="Rosie Marshall" userId="6ea7fa87-3ec5-4c99-9222-4486482bc9dd" providerId="ADAL" clId="{AEAE0F93-D765-47F0-840A-87F5A219445C}" dt="2023-11-09T15:16:31.669" v="4311" actId="27636"/>
          <ac:spMkLst>
            <pc:docMk/>
            <pc:sldMk cId="0" sldId="258"/>
            <ac:spMk id="131" creationId="{00000000-0000-0000-0000-000000000000}"/>
          </ac:spMkLst>
        </pc:spChg>
      </pc:sldChg>
      <pc:sldChg chg="modSp mod">
        <pc:chgData name="Rosie Marshall" userId="6ea7fa87-3ec5-4c99-9222-4486482bc9dd" providerId="ADAL" clId="{AEAE0F93-D765-47F0-840A-87F5A219445C}" dt="2023-11-06T22:00:58.853" v="3177" actId="1076"/>
        <pc:sldMkLst>
          <pc:docMk/>
          <pc:sldMk cId="0" sldId="259"/>
        </pc:sldMkLst>
        <pc:spChg chg="mod">
          <ac:chgData name="Rosie Marshall" userId="6ea7fa87-3ec5-4c99-9222-4486482bc9dd" providerId="ADAL" clId="{AEAE0F93-D765-47F0-840A-87F5A219445C}" dt="2023-11-03T22:07:10.748" v="1203" actId="255"/>
          <ac:spMkLst>
            <pc:docMk/>
            <pc:sldMk cId="0" sldId="259"/>
            <ac:spMk id="136" creationId="{00000000-0000-0000-0000-000000000000}"/>
          </ac:spMkLst>
        </pc:spChg>
        <pc:picChg chg="mod">
          <ac:chgData name="Rosie Marshall" userId="6ea7fa87-3ec5-4c99-9222-4486482bc9dd" providerId="ADAL" clId="{AEAE0F93-D765-47F0-840A-87F5A219445C}" dt="2023-11-06T22:00:58.853" v="3177" actId="1076"/>
          <ac:picMkLst>
            <pc:docMk/>
            <pc:sldMk cId="0" sldId="259"/>
            <ac:picMk id="137" creationId="{00000000-0000-0000-0000-000000000000}"/>
          </ac:picMkLst>
        </pc:picChg>
      </pc:sldChg>
      <pc:sldChg chg="modSp mod ord">
        <pc:chgData name="Rosie Marshall" userId="6ea7fa87-3ec5-4c99-9222-4486482bc9dd" providerId="ADAL" clId="{AEAE0F93-D765-47F0-840A-87F5A219445C}" dt="2023-11-09T16:30:04.765" v="6852"/>
        <pc:sldMkLst>
          <pc:docMk/>
          <pc:sldMk cId="0" sldId="261"/>
        </pc:sldMkLst>
        <pc:spChg chg="mod">
          <ac:chgData name="Rosie Marshall" userId="6ea7fa87-3ec5-4c99-9222-4486482bc9dd" providerId="ADAL" clId="{AEAE0F93-D765-47F0-840A-87F5A219445C}" dt="2023-11-09T16:29:43.838" v="6850" actId="20577"/>
          <ac:spMkLst>
            <pc:docMk/>
            <pc:sldMk cId="0" sldId="261"/>
            <ac:spMk id="150" creationId="{00000000-0000-0000-0000-000000000000}"/>
          </ac:spMkLst>
        </pc:spChg>
        <pc:spChg chg="mod">
          <ac:chgData name="Rosie Marshall" userId="6ea7fa87-3ec5-4c99-9222-4486482bc9dd" providerId="ADAL" clId="{AEAE0F93-D765-47F0-840A-87F5A219445C}" dt="2023-11-09T16:20:20.050" v="6001" actId="20577"/>
          <ac:spMkLst>
            <pc:docMk/>
            <pc:sldMk cId="0" sldId="261"/>
            <ac:spMk id="151" creationId="{00000000-0000-0000-0000-000000000000}"/>
          </ac:spMkLst>
        </pc:spChg>
      </pc:sldChg>
      <pc:sldChg chg="modSp mod">
        <pc:chgData name="Rosie Marshall" userId="6ea7fa87-3ec5-4c99-9222-4486482bc9dd" providerId="ADAL" clId="{AEAE0F93-D765-47F0-840A-87F5A219445C}" dt="2023-11-03T22:07:50.513" v="1234" actId="20577"/>
        <pc:sldMkLst>
          <pc:docMk/>
          <pc:sldMk cId="0" sldId="262"/>
        </pc:sldMkLst>
        <pc:spChg chg="mod">
          <ac:chgData name="Rosie Marshall" userId="6ea7fa87-3ec5-4c99-9222-4486482bc9dd" providerId="ADAL" clId="{AEAE0F93-D765-47F0-840A-87F5A219445C}" dt="2023-11-03T22:07:50.513" v="1234" actId="20577"/>
          <ac:spMkLst>
            <pc:docMk/>
            <pc:sldMk cId="0" sldId="262"/>
            <ac:spMk id="156" creationId="{00000000-0000-0000-0000-000000000000}"/>
          </ac:spMkLst>
        </pc:spChg>
      </pc:sldChg>
      <pc:sldChg chg="del">
        <pc:chgData name="Rosie Marshall" userId="6ea7fa87-3ec5-4c99-9222-4486482bc9dd" providerId="ADAL" clId="{AEAE0F93-D765-47F0-840A-87F5A219445C}" dt="2023-11-06T22:28:48.859" v="4170" actId="2696"/>
        <pc:sldMkLst>
          <pc:docMk/>
          <pc:sldMk cId="0" sldId="263"/>
        </pc:sldMkLst>
      </pc:sldChg>
      <pc:sldChg chg="del">
        <pc:chgData name="Rosie Marshall" userId="6ea7fa87-3ec5-4c99-9222-4486482bc9dd" providerId="ADAL" clId="{AEAE0F93-D765-47F0-840A-87F5A219445C}" dt="2023-11-03T22:08:32.584" v="1256" actId="47"/>
        <pc:sldMkLst>
          <pc:docMk/>
          <pc:sldMk cId="0" sldId="276"/>
        </pc:sldMkLst>
      </pc:sldChg>
      <pc:sldChg chg="del">
        <pc:chgData name="Rosie Marshall" userId="6ea7fa87-3ec5-4c99-9222-4486482bc9dd" providerId="ADAL" clId="{AEAE0F93-D765-47F0-840A-87F5A219445C}" dt="2023-11-03T22:27:58.055" v="1337" actId="47"/>
        <pc:sldMkLst>
          <pc:docMk/>
          <pc:sldMk cId="0" sldId="277"/>
        </pc:sldMkLst>
      </pc:sldChg>
      <pc:sldChg chg="addSp delSp modSp mod">
        <pc:chgData name="Rosie Marshall" userId="6ea7fa87-3ec5-4c99-9222-4486482bc9dd" providerId="ADAL" clId="{AEAE0F93-D765-47F0-840A-87F5A219445C}" dt="2023-11-09T16:16:57.773" v="5920" actId="1076"/>
        <pc:sldMkLst>
          <pc:docMk/>
          <pc:sldMk cId="2509699076" sldId="306"/>
        </pc:sldMkLst>
        <pc:spChg chg="mod">
          <ac:chgData name="Rosie Marshall" userId="6ea7fa87-3ec5-4c99-9222-4486482bc9dd" providerId="ADAL" clId="{AEAE0F93-D765-47F0-840A-87F5A219445C}" dt="2023-11-09T16:16:37.800" v="5919" actId="20577"/>
          <ac:spMkLst>
            <pc:docMk/>
            <pc:sldMk cId="2509699076" sldId="306"/>
            <ac:spMk id="130" creationId="{00000000-0000-0000-0000-000000000000}"/>
          </ac:spMkLst>
        </pc:spChg>
        <pc:picChg chg="del">
          <ac:chgData name="Rosie Marshall" userId="6ea7fa87-3ec5-4c99-9222-4486482bc9dd" providerId="ADAL" clId="{AEAE0F93-D765-47F0-840A-87F5A219445C}" dt="2023-11-03T22:09:07.252" v="1260" actId="478"/>
          <ac:picMkLst>
            <pc:docMk/>
            <pc:sldMk cId="2509699076" sldId="306"/>
            <ac:picMk id="3" creationId="{D60982DF-0A16-6784-29A9-DF63164F0D84}"/>
          </ac:picMkLst>
        </pc:picChg>
        <pc:picChg chg="add del mod">
          <ac:chgData name="Rosie Marshall" userId="6ea7fa87-3ec5-4c99-9222-4486482bc9dd" providerId="ADAL" clId="{AEAE0F93-D765-47F0-840A-87F5A219445C}" dt="2023-11-03T22:12:07.083" v="1262" actId="478"/>
          <ac:picMkLst>
            <pc:docMk/>
            <pc:sldMk cId="2509699076" sldId="306"/>
            <ac:picMk id="4" creationId="{3CC2C2CF-07AB-1054-7B86-C00EC5EF61FA}"/>
          </ac:picMkLst>
        </pc:picChg>
        <pc:picChg chg="add mod">
          <ac:chgData name="Rosie Marshall" userId="6ea7fa87-3ec5-4c99-9222-4486482bc9dd" providerId="ADAL" clId="{AEAE0F93-D765-47F0-840A-87F5A219445C}" dt="2023-11-09T16:16:57.773" v="5920" actId="1076"/>
          <ac:picMkLst>
            <pc:docMk/>
            <pc:sldMk cId="2509699076" sldId="306"/>
            <ac:picMk id="6" creationId="{99993A2B-2834-04DD-63A8-FA1BC56D7861}"/>
          </ac:picMkLst>
        </pc:picChg>
      </pc:sldChg>
      <pc:sldChg chg="del">
        <pc:chgData name="Rosie Marshall" userId="6ea7fa87-3ec5-4c99-9222-4486482bc9dd" providerId="ADAL" clId="{AEAE0F93-D765-47F0-840A-87F5A219445C}" dt="2023-11-03T22:28:16.074" v="1342" actId="47"/>
        <pc:sldMkLst>
          <pc:docMk/>
          <pc:sldMk cId="436381959" sldId="308"/>
        </pc:sldMkLst>
      </pc:sldChg>
      <pc:sldChg chg="modSp mod">
        <pc:chgData name="Rosie Marshall" userId="6ea7fa87-3ec5-4c99-9222-4486482bc9dd" providerId="ADAL" clId="{AEAE0F93-D765-47F0-840A-87F5A219445C}" dt="2023-11-03T22:08:13.661" v="1255" actId="20577"/>
        <pc:sldMkLst>
          <pc:docMk/>
          <pc:sldMk cId="559772120" sldId="309"/>
        </pc:sldMkLst>
        <pc:spChg chg="mod">
          <ac:chgData name="Rosie Marshall" userId="6ea7fa87-3ec5-4c99-9222-4486482bc9dd" providerId="ADAL" clId="{AEAE0F93-D765-47F0-840A-87F5A219445C}" dt="2023-11-03T22:08:13.661" v="1255" actId="20577"/>
          <ac:spMkLst>
            <pc:docMk/>
            <pc:sldMk cId="559772120" sldId="309"/>
            <ac:spMk id="136" creationId="{00000000-0000-0000-0000-000000000000}"/>
          </ac:spMkLst>
        </pc:spChg>
      </pc:sldChg>
      <pc:sldChg chg="del">
        <pc:chgData name="Rosie Marshall" userId="6ea7fa87-3ec5-4c99-9222-4486482bc9dd" providerId="ADAL" clId="{AEAE0F93-D765-47F0-840A-87F5A219445C}" dt="2023-11-03T22:28:00.620" v="1338" actId="47"/>
        <pc:sldMkLst>
          <pc:docMk/>
          <pc:sldMk cId="2544645837" sldId="310"/>
        </pc:sldMkLst>
      </pc:sldChg>
      <pc:sldChg chg="del">
        <pc:chgData name="Rosie Marshall" userId="6ea7fa87-3ec5-4c99-9222-4486482bc9dd" providerId="ADAL" clId="{AEAE0F93-D765-47F0-840A-87F5A219445C}" dt="2023-11-03T22:08:32.584" v="1256" actId="47"/>
        <pc:sldMkLst>
          <pc:docMk/>
          <pc:sldMk cId="3724235040" sldId="311"/>
        </pc:sldMkLst>
      </pc:sldChg>
      <pc:sldChg chg="modSp mod">
        <pc:chgData name="Rosie Marshall" userId="6ea7fa87-3ec5-4c99-9222-4486482bc9dd" providerId="ADAL" clId="{AEAE0F93-D765-47F0-840A-87F5A219445C}" dt="2023-11-06T21:43:26.199" v="2299" actId="114"/>
        <pc:sldMkLst>
          <pc:docMk/>
          <pc:sldMk cId="4260162924" sldId="312"/>
        </pc:sldMkLst>
        <pc:spChg chg="mod">
          <ac:chgData name="Rosie Marshall" userId="6ea7fa87-3ec5-4c99-9222-4486482bc9dd" providerId="ADAL" clId="{AEAE0F93-D765-47F0-840A-87F5A219445C}" dt="2023-11-03T22:06:32.550" v="1165" actId="20577"/>
          <ac:spMkLst>
            <pc:docMk/>
            <pc:sldMk cId="4260162924" sldId="312"/>
            <ac:spMk id="2" creationId="{E8281AAD-2396-0ADE-56C2-AC9E765B2146}"/>
          </ac:spMkLst>
        </pc:spChg>
        <pc:spChg chg="mod">
          <ac:chgData name="Rosie Marshall" userId="6ea7fa87-3ec5-4c99-9222-4486482bc9dd" providerId="ADAL" clId="{AEAE0F93-D765-47F0-840A-87F5A219445C}" dt="2023-11-06T21:43:26.199" v="2299" actId="114"/>
          <ac:spMkLst>
            <pc:docMk/>
            <pc:sldMk cId="4260162924" sldId="312"/>
            <ac:spMk id="3" creationId="{A128E587-AC71-1718-A950-A7246D50A3B8}"/>
          </ac:spMkLst>
        </pc:spChg>
      </pc:sldChg>
      <pc:sldChg chg="addSp modSp mod">
        <pc:chgData name="Rosie Marshall" userId="6ea7fa87-3ec5-4c99-9222-4486482bc9dd" providerId="ADAL" clId="{AEAE0F93-D765-47F0-840A-87F5A219445C}" dt="2023-11-09T15:47:30.006" v="4360" actId="27636"/>
        <pc:sldMkLst>
          <pc:docMk/>
          <pc:sldMk cId="2431471423" sldId="314"/>
        </pc:sldMkLst>
        <pc:spChg chg="mod">
          <ac:chgData name="Rosie Marshall" userId="6ea7fa87-3ec5-4c99-9222-4486482bc9dd" providerId="ADAL" clId="{AEAE0F93-D765-47F0-840A-87F5A219445C}" dt="2023-11-09T15:47:30.006" v="4360" actId="27636"/>
          <ac:spMkLst>
            <pc:docMk/>
            <pc:sldMk cId="2431471423" sldId="314"/>
            <ac:spMk id="150" creationId="{00000000-0000-0000-0000-000000000000}"/>
          </ac:spMkLst>
        </pc:spChg>
        <pc:spChg chg="mod">
          <ac:chgData name="Rosie Marshall" userId="6ea7fa87-3ec5-4c99-9222-4486482bc9dd" providerId="ADAL" clId="{AEAE0F93-D765-47F0-840A-87F5A219445C}" dt="2023-11-06T22:13:49.074" v="3206" actId="20577"/>
          <ac:spMkLst>
            <pc:docMk/>
            <pc:sldMk cId="2431471423" sldId="314"/>
            <ac:spMk id="151" creationId="{00000000-0000-0000-0000-000000000000}"/>
          </ac:spMkLst>
        </pc:spChg>
        <pc:picChg chg="add mod">
          <ac:chgData name="Rosie Marshall" userId="6ea7fa87-3ec5-4c99-9222-4486482bc9dd" providerId="ADAL" clId="{AEAE0F93-D765-47F0-840A-87F5A219445C}" dt="2023-11-09T15:47:25.689" v="4358" actId="1076"/>
          <ac:picMkLst>
            <pc:docMk/>
            <pc:sldMk cId="2431471423" sldId="314"/>
            <ac:picMk id="3" creationId="{2CFEAC7E-321F-4A72-732F-11E5A3C44B34}"/>
          </ac:picMkLst>
        </pc:picChg>
      </pc:sldChg>
      <pc:sldChg chg="del">
        <pc:chgData name="Rosie Marshall" userId="6ea7fa87-3ec5-4c99-9222-4486482bc9dd" providerId="ADAL" clId="{AEAE0F93-D765-47F0-840A-87F5A219445C}" dt="2023-11-06T22:18:30.876" v="3889" actId="2696"/>
        <pc:sldMkLst>
          <pc:docMk/>
          <pc:sldMk cId="3947611961" sldId="315"/>
        </pc:sldMkLst>
      </pc:sldChg>
      <pc:sldChg chg="del">
        <pc:chgData name="Rosie Marshall" userId="6ea7fa87-3ec5-4c99-9222-4486482bc9dd" providerId="ADAL" clId="{AEAE0F93-D765-47F0-840A-87F5A219445C}" dt="2023-11-06T22:18:26.870" v="3888" actId="2696"/>
        <pc:sldMkLst>
          <pc:docMk/>
          <pc:sldMk cId="3328200628" sldId="316"/>
        </pc:sldMkLst>
      </pc:sldChg>
      <pc:sldChg chg="del">
        <pc:chgData name="Rosie Marshall" userId="6ea7fa87-3ec5-4c99-9222-4486482bc9dd" providerId="ADAL" clId="{AEAE0F93-D765-47F0-840A-87F5A219445C}" dt="2023-11-03T22:28:07.227" v="1339" actId="47"/>
        <pc:sldMkLst>
          <pc:docMk/>
          <pc:sldMk cId="1581988987" sldId="317"/>
        </pc:sldMkLst>
      </pc:sldChg>
      <pc:sldChg chg="del">
        <pc:chgData name="Rosie Marshall" userId="6ea7fa87-3ec5-4c99-9222-4486482bc9dd" providerId="ADAL" clId="{AEAE0F93-D765-47F0-840A-87F5A219445C}" dt="2023-11-03T22:28:09.358" v="1340" actId="47"/>
        <pc:sldMkLst>
          <pc:docMk/>
          <pc:sldMk cId="4241582711" sldId="318"/>
        </pc:sldMkLst>
      </pc:sldChg>
      <pc:sldChg chg="del">
        <pc:chgData name="Rosie Marshall" userId="6ea7fa87-3ec5-4c99-9222-4486482bc9dd" providerId="ADAL" clId="{AEAE0F93-D765-47F0-840A-87F5A219445C}" dt="2023-11-03T22:28:11.568" v="1341" actId="47"/>
        <pc:sldMkLst>
          <pc:docMk/>
          <pc:sldMk cId="1609044805" sldId="319"/>
        </pc:sldMkLst>
      </pc:sldChg>
      <pc:sldChg chg="del">
        <pc:chgData name="Rosie Marshall" userId="6ea7fa87-3ec5-4c99-9222-4486482bc9dd" providerId="ADAL" clId="{AEAE0F93-D765-47F0-840A-87F5A219445C}" dt="2023-11-03T22:08:48.805" v="1259" actId="2696"/>
        <pc:sldMkLst>
          <pc:docMk/>
          <pc:sldMk cId="3483464243" sldId="320"/>
        </pc:sldMkLst>
      </pc:sldChg>
      <pc:sldChg chg="del">
        <pc:chgData name="Rosie Marshall" userId="6ea7fa87-3ec5-4c99-9222-4486482bc9dd" providerId="ADAL" clId="{AEAE0F93-D765-47F0-840A-87F5A219445C}" dt="2023-11-03T22:08:32.584" v="1256" actId="47"/>
        <pc:sldMkLst>
          <pc:docMk/>
          <pc:sldMk cId="350096825" sldId="321"/>
        </pc:sldMkLst>
      </pc:sldChg>
      <pc:sldChg chg="addSp modSp mod ord">
        <pc:chgData name="Rosie Marshall" userId="6ea7fa87-3ec5-4c99-9222-4486482bc9dd" providerId="ADAL" clId="{AEAE0F93-D765-47F0-840A-87F5A219445C}" dt="2023-11-09T16:12:15.465" v="5481" actId="1076"/>
        <pc:sldMkLst>
          <pc:docMk/>
          <pc:sldMk cId="3936112687" sldId="322"/>
        </pc:sldMkLst>
        <pc:spChg chg="mod">
          <ac:chgData name="Rosie Marshall" userId="6ea7fa87-3ec5-4c99-9222-4486482bc9dd" providerId="ADAL" clId="{AEAE0F93-D765-47F0-840A-87F5A219445C}" dt="2023-11-09T16:12:03.108" v="5479" actId="14100"/>
          <ac:spMkLst>
            <pc:docMk/>
            <pc:sldMk cId="3936112687" sldId="322"/>
            <ac:spMk id="258" creationId="{00000000-0000-0000-0000-000000000000}"/>
          </ac:spMkLst>
        </pc:spChg>
        <pc:picChg chg="add mod">
          <ac:chgData name="Rosie Marshall" userId="6ea7fa87-3ec5-4c99-9222-4486482bc9dd" providerId="ADAL" clId="{AEAE0F93-D765-47F0-840A-87F5A219445C}" dt="2023-11-09T16:12:15.465" v="5481" actId="1076"/>
          <ac:picMkLst>
            <pc:docMk/>
            <pc:sldMk cId="3936112687" sldId="322"/>
            <ac:picMk id="3" creationId="{ECBD43D8-6074-1DC6-E6BF-5018D5995F03}"/>
          </ac:picMkLst>
        </pc:picChg>
      </pc:sldChg>
      <pc:sldChg chg="del">
        <pc:chgData name="Rosie Marshall" userId="6ea7fa87-3ec5-4c99-9222-4486482bc9dd" providerId="ADAL" clId="{AEAE0F93-D765-47F0-840A-87F5A219445C}" dt="2023-11-03T22:08:32.584" v="1256" actId="47"/>
        <pc:sldMkLst>
          <pc:docMk/>
          <pc:sldMk cId="1635344967" sldId="323"/>
        </pc:sldMkLst>
      </pc:sldChg>
      <pc:sldChg chg="del">
        <pc:chgData name="Rosie Marshall" userId="6ea7fa87-3ec5-4c99-9222-4486482bc9dd" providerId="ADAL" clId="{AEAE0F93-D765-47F0-840A-87F5A219445C}" dt="2023-11-03T22:08:32.584" v="1256" actId="47"/>
        <pc:sldMkLst>
          <pc:docMk/>
          <pc:sldMk cId="2983309242" sldId="324"/>
        </pc:sldMkLst>
      </pc:sldChg>
      <pc:sldChg chg="addSp modSp mod">
        <pc:chgData name="Rosie Marshall" userId="6ea7fa87-3ec5-4c99-9222-4486482bc9dd" providerId="ADAL" clId="{AEAE0F93-D765-47F0-840A-87F5A219445C}" dt="2023-11-07T16:58:46.690" v="4177" actId="14100"/>
        <pc:sldMkLst>
          <pc:docMk/>
          <pc:sldMk cId="451805773" sldId="325"/>
        </pc:sldMkLst>
        <pc:spChg chg="add mod">
          <ac:chgData name="Rosie Marshall" userId="6ea7fa87-3ec5-4c99-9222-4486482bc9dd" providerId="ADAL" clId="{AEAE0F93-D765-47F0-840A-87F5A219445C}" dt="2023-11-07T16:58:46.690" v="4177" actId="14100"/>
          <ac:spMkLst>
            <pc:docMk/>
            <pc:sldMk cId="451805773" sldId="325"/>
            <ac:spMk id="2" creationId="{75974C45-9A02-F743-1D09-D91DCD1EF309}"/>
          </ac:spMkLst>
        </pc:spChg>
        <pc:spChg chg="mod">
          <ac:chgData name="Rosie Marshall" userId="6ea7fa87-3ec5-4c99-9222-4486482bc9dd" providerId="ADAL" clId="{AEAE0F93-D765-47F0-840A-87F5A219445C}" dt="2023-11-06T14:36:21.822" v="1361" actId="6549"/>
          <ac:spMkLst>
            <pc:docMk/>
            <pc:sldMk cId="451805773" sldId="325"/>
            <ac:spMk id="129" creationId="{00000000-0000-0000-0000-000000000000}"/>
          </ac:spMkLst>
        </pc:spChg>
        <pc:spChg chg="mod">
          <ac:chgData name="Rosie Marshall" userId="6ea7fa87-3ec5-4c99-9222-4486482bc9dd" providerId="ADAL" clId="{AEAE0F93-D765-47F0-840A-87F5A219445C}" dt="2023-11-06T16:22:55.751" v="2224" actId="14100"/>
          <ac:spMkLst>
            <pc:docMk/>
            <pc:sldMk cId="451805773" sldId="325"/>
            <ac:spMk id="130" creationId="{00000000-0000-0000-0000-000000000000}"/>
          </ac:spMkLst>
        </pc:spChg>
        <pc:picChg chg="add mod">
          <ac:chgData name="Rosie Marshall" userId="6ea7fa87-3ec5-4c99-9222-4486482bc9dd" providerId="ADAL" clId="{AEAE0F93-D765-47F0-840A-87F5A219445C}" dt="2023-11-06T17:28:56.025" v="2237" actId="14100"/>
          <ac:picMkLst>
            <pc:docMk/>
            <pc:sldMk cId="451805773" sldId="325"/>
            <ac:picMk id="4" creationId="{07A32ED7-8D01-DBD1-113B-D389585EC90B}"/>
          </ac:picMkLst>
        </pc:picChg>
      </pc:sldChg>
      <pc:sldChg chg="modSp add mod">
        <pc:chgData name="Rosie Marshall" userId="6ea7fa87-3ec5-4c99-9222-4486482bc9dd" providerId="ADAL" clId="{AEAE0F93-D765-47F0-840A-87F5A219445C}" dt="2023-11-06T22:00:23.299" v="3172" actId="108"/>
        <pc:sldMkLst>
          <pc:docMk/>
          <pc:sldMk cId="2751354750" sldId="326"/>
        </pc:sldMkLst>
        <pc:spChg chg="mod">
          <ac:chgData name="Rosie Marshall" userId="6ea7fa87-3ec5-4c99-9222-4486482bc9dd" providerId="ADAL" clId="{AEAE0F93-D765-47F0-840A-87F5A219445C}" dt="2023-11-06T22:00:23.299" v="3172" actId="108"/>
          <ac:spMkLst>
            <pc:docMk/>
            <pc:sldMk cId="2751354750" sldId="326"/>
            <ac:spMk id="150" creationId="{00000000-0000-0000-0000-000000000000}"/>
          </ac:spMkLst>
        </pc:spChg>
      </pc:sldChg>
      <pc:sldChg chg="addSp delSp modSp add mod ord">
        <pc:chgData name="Rosie Marshall" userId="6ea7fa87-3ec5-4c99-9222-4486482bc9dd" providerId="ADAL" clId="{AEAE0F93-D765-47F0-840A-87F5A219445C}" dt="2023-11-09T16:00:27.541" v="4893" actId="27636"/>
        <pc:sldMkLst>
          <pc:docMk/>
          <pc:sldMk cId="351052473" sldId="327"/>
        </pc:sldMkLst>
        <pc:spChg chg="add mod">
          <ac:chgData name="Rosie Marshall" userId="6ea7fa87-3ec5-4c99-9222-4486482bc9dd" providerId="ADAL" clId="{AEAE0F93-D765-47F0-840A-87F5A219445C}" dt="2023-11-09T16:00:27.541" v="4893" actId="27636"/>
          <ac:spMkLst>
            <pc:docMk/>
            <pc:sldMk cId="351052473" sldId="327"/>
            <ac:spMk id="2" creationId="{D79895DC-4DC2-70D9-716D-778D2C5A0C57}"/>
          </ac:spMkLst>
        </pc:spChg>
        <pc:spChg chg="add del mod">
          <ac:chgData name="Rosie Marshall" userId="6ea7fa87-3ec5-4c99-9222-4486482bc9dd" providerId="ADAL" clId="{AEAE0F93-D765-47F0-840A-87F5A219445C}" dt="2023-11-09T15:49:40.305" v="4382" actId="21"/>
          <ac:spMkLst>
            <pc:docMk/>
            <pc:sldMk cId="351052473" sldId="327"/>
            <ac:spMk id="4" creationId="{3B26086B-3386-F41E-8BD9-5933018304CC}"/>
          </ac:spMkLst>
        </pc:spChg>
        <pc:spChg chg="del mod">
          <ac:chgData name="Rosie Marshall" userId="6ea7fa87-3ec5-4c99-9222-4486482bc9dd" providerId="ADAL" clId="{AEAE0F93-D765-47F0-840A-87F5A219445C}" dt="2023-11-09T15:49:28.672" v="4381" actId="21"/>
          <ac:spMkLst>
            <pc:docMk/>
            <pc:sldMk cId="351052473" sldId="327"/>
            <ac:spMk id="150" creationId="{00000000-0000-0000-0000-000000000000}"/>
          </ac:spMkLst>
        </pc:spChg>
        <pc:spChg chg="mod">
          <ac:chgData name="Rosie Marshall" userId="6ea7fa87-3ec5-4c99-9222-4486482bc9dd" providerId="ADAL" clId="{AEAE0F93-D765-47F0-840A-87F5A219445C}" dt="2023-11-06T22:27:07.520" v="4108" actId="6549"/>
          <ac:spMkLst>
            <pc:docMk/>
            <pc:sldMk cId="351052473" sldId="327"/>
            <ac:spMk id="151" creationId="{00000000-0000-0000-0000-000000000000}"/>
          </ac:spMkLst>
        </pc:spChg>
        <pc:picChg chg="add mod">
          <ac:chgData name="Rosie Marshall" userId="6ea7fa87-3ec5-4c99-9222-4486482bc9dd" providerId="ADAL" clId="{AEAE0F93-D765-47F0-840A-87F5A219445C}" dt="2023-11-09T16:00:07.973" v="4889" actId="1076"/>
          <ac:picMkLst>
            <pc:docMk/>
            <pc:sldMk cId="351052473" sldId="327"/>
            <ac:picMk id="6" creationId="{AD9C14C4-15F6-6F5D-0ECD-8BC63BDA7E28}"/>
          </ac:picMkLst>
        </pc:picChg>
        <pc:picChg chg="add mod">
          <ac:chgData name="Rosie Marshall" userId="6ea7fa87-3ec5-4c99-9222-4486482bc9dd" providerId="ADAL" clId="{AEAE0F93-D765-47F0-840A-87F5A219445C}" dt="2023-11-09T16:00:18.165" v="4890" actId="1076"/>
          <ac:picMkLst>
            <pc:docMk/>
            <pc:sldMk cId="351052473" sldId="327"/>
            <ac:picMk id="8" creationId="{73818E65-FD15-5527-0153-306B6A3F100F}"/>
          </ac:picMkLst>
        </pc:picChg>
      </pc:sldChg>
      <pc:sldChg chg="addSp delSp modSp add mod">
        <pc:chgData name="Rosie Marshall" userId="6ea7fa87-3ec5-4c99-9222-4486482bc9dd" providerId="ADAL" clId="{AEAE0F93-D765-47F0-840A-87F5A219445C}" dt="2023-11-09T16:16:02.539" v="5861" actId="20577"/>
        <pc:sldMkLst>
          <pc:docMk/>
          <pc:sldMk cId="179627139" sldId="328"/>
        </pc:sldMkLst>
        <pc:spChg chg="add mod">
          <ac:chgData name="Rosie Marshall" userId="6ea7fa87-3ec5-4c99-9222-4486482bc9dd" providerId="ADAL" clId="{AEAE0F93-D765-47F0-840A-87F5A219445C}" dt="2023-11-09T16:16:02.539" v="5861" actId="20577"/>
          <ac:spMkLst>
            <pc:docMk/>
            <pc:sldMk cId="179627139" sldId="328"/>
            <ac:spMk id="3" creationId="{E6169B83-C658-FFF0-6EC2-23970C82DF23}"/>
          </ac:spMkLst>
        </pc:spChg>
        <pc:spChg chg="mod">
          <ac:chgData name="Rosie Marshall" userId="6ea7fa87-3ec5-4c99-9222-4486482bc9dd" providerId="ADAL" clId="{AEAE0F93-D765-47F0-840A-87F5A219445C}" dt="2023-11-07T17:10:25.492" v="4226" actId="20577"/>
          <ac:spMkLst>
            <pc:docMk/>
            <pc:sldMk cId="179627139" sldId="328"/>
            <ac:spMk id="129" creationId="{00000000-0000-0000-0000-000000000000}"/>
          </ac:spMkLst>
        </pc:spChg>
        <pc:spChg chg="del mod">
          <ac:chgData name="Rosie Marshall" userId="6ea7fa87-3ec5-4c99-9222-4486482bc9dd" providerId="ADAL" clId="{AEAE0F93-D765-47F0-840A-87F5A219445C}" dt="2023-11-07T17:08:15.194" v="4195"/>
          <ac:spMkLst>
            <pc:docMk/>
            <pc:sldMk cId="179627139" sldId="328"/>
            <ac:spMk id="130" creationId="{00000000-0000-0000-0000-000000000000}"/>
          </ac:spMkLst>
        </pc:spChg>
        <pc:graphicFrameChg chg="add mod modGraphic">
          <ac:chgData name="Rosie Marshall" userId="6ea7fa87-3ec5-4c99-9222-4486482bc9dd" providerId="ADAL" clId="{AEAE0F93-D765-47F0-840A-87F5A219445C}" dt="2023-11-07T17:10:10.755" v="4215" actId="403"/>
          <ac:graphicFrameMkLst>
            <pc:docMk/>
            <pc:sldMk cId="179627139" sldId="328"/>
            <ac:graphicFrameMk id="2" creationId="{40774AB8-2B9D-CE7C-7CD6-5F3120414CA7}"/>
          </ac:graphicFrameMkLst>
        </pc:graphicFrameChg>
        <pc:picChg chg="del">
          <ac:chgData name="Rosie Marshall" userId="6ea7fa87-3ec5-4c99-9222-4486482bc9dd" providerId="ADAL" clId="{AEAE0F93-D765-47F0-840A-87F5A219445C}" dt="2023-11-07T17:07:02.158" v="4193" actId="478"/>
          <ac:picMkLst>
            <pc:docMk/>
            <pc:sldMk cId="179627139" sldId="328"/>
            <ac:picMk id="6" creationId="{99993A2B-2834-04DD-63A8-FA1BC56D7861}"/>
          </ac:picMkLst>
        </pc:picChg>
      </pc:sldChg>
      <pc:sldChg chg="modSp add mod ord">
        <pc:chgData name="Rosie Marshall" userId="6ea7fa87-3ec5-4c99-9222-4486482bc9dd" providerId="ADAL" clId="{AEAE0F93-D765-47F0-840A-87F5A219445C}" dt="2023-11-09T16:19:34.704" v="5974" actId="1076"/>
        <pc:sldMkLst>
          <pc:docMk/>
          <pc:sldMk cId="3804932820" sldId="329"/>
        </pc:sldMkLst>
        <pc:spChg chg="mod">
          <ac:chgData name="Rosie Marshall" userId="6ea7fa87-3ec5-4c99-9222-4486482bc9dd" providerId="ADAL" clId="{AEAE0F93-D765-47F0-840A-87F5A219445C}" dt="2023-11-09T16:18:49.672" v="5968" actId="20577"/>
          <ac:spMkLst>
            <pc:docMk/>
            <pc:sldMk cId="3804932820" sldId="329"/>
            <ac:spMk id="136" creationId="{00000000-0000-0000-0000-000000000000}"/>
          </ac:spMkLst>
        </pc:spChg>
        <pc:picChg chg="mod">
          <ac:chgData name="Rosie Marshall" userId="6ea7fa87-3ec5-4c99-9222-4486482bc9dd" providerId="ADAL" clId="{AEAE0F93-D765-47F0-840A-87F5A219445C}" dt="2023-11-09T16:19:34.704" v="5974" actId="1076"/>
          <ac:picMkLst>
            <pc:docMk/>
            <pc:sldMk cId="3804932820" sldId="329"/>
            <ac:picMk id="137" creationId="{00000000-0000-0000-0000-000000000000}"/>
          </ac:picMkLst>
        </pc:picChg>
      </pc:sldChg>
      <pc:sldMasterChg chg="delSldLayout">
        <pc:chgData name="Rosie Marshall" userId="6ea7fa87-3ec5-4c99-9222-4486482bc9dd" providerId="ADAL" clId="{AEAE0F93-D765-47F0-840A-87F5A219445C}" dt="2023-11-03T22:08:32.584" v="1256" actId="47"/>
        <pc:sldMasterMkLst>
          <pc:docMk/>
          <pc:sldMasterMk cId="0" sldId="2147483664"/>
        </pc:sldMasterMkLst>
        <pc:sldLayoutChg chg="del">
          <pc:chgData name="Rosie Marshall" userId="6ea7fa87-3ec5-4c99-9222-4486482bc9dd" providerId="ADAL" clId="{AEAE0F93-D765-47F0-840A-87F5A219445C}" dt="2023-11-03T22:08:32.584" v="1256" actId="47"/>
          <pc:sldLayoutMkLst>
            <pc:docMk/>
            <pc:sldMasterMk cId="0" sldId="2147483664"/>
            <pc:sldLayoutMk cId="0" sldId="214748365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7739" cy="471054"/>
          </a:xfrm>
          <a:prstGeom prst="rect">
            <a:avLst/>
          </a:prstGeom>
          <a:noFill/>
          <a:ln>
            <a:noFill/>
          </a:ln>
        </p:spPr>
        <p:txBody>
          <a:bodyPr spcFirstLastPara="1" wrap="square" lIns="94213" tIns="47094" rIns="94213" bIns="47094"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4023092" y="0"/>
            <a:ext cx="3077739" cy="471054"/>
          </a:xfrm>
          <a:prstGeom prst="rect">
            <a:avLst/>
          </a:prstGeom>
          <a:noFill/>
          <a:ln>
            <a:noFill/>
          </a:ln>
        </p:spPr>
        <p:txBody>
          <a:bodyPr spcFirstLastPara="1" wrap="square" lIns="94213" tIns="47094" rIns="94213" bIns="47094"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917422"/>
            <a:ext cx="3077739" cy="471053"/>
          </a:xfrm>
          <a:prstGeom prst="rect">
            <a:avLst/>
          </a:prstGeom>
          <a:noFill/>
          <a:ln>
            <a:noFill/>
          </a:ln>
        </p:spPr>
        <p:txBody>
          <a:bodyPr spcFirstLastPara="1" wrap="square" lIns="94213" tIns="47094" rIns="94213" bIns="47094"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notes"/>
          <p:cNvSpPr txBox="1">
            <a:spLocks noGrp="1"/>
          </p:cNvSpPr>
          <p:nvPr>
            <p:ph type="body" idx="1"/>
          </p:nvPr>
        </p:nvSpPr>
        <p:spPr>
          <a:xfrm>
            <a:off x="710248" y="4518204"/>
            <a:ext cx="5681980" cy="3696712"/>
          </a:xfrm>
          <a:prstGeom prst="rect">
            <a:avLst/>
          </a:prstGeom>
        </p:spPr>
        <p:txBody>
          <a:bodyPr spcFirstLastPara="1" wrap="square" lIns="94213" tIns="47094" rIns="94213" bIns="47094" anchor="t" anchorCtr="0">
            <a:noAutofit/>
          </a:bodyPr>
          <a:lstStyle/>
          <a:p>
            <a:pPr marL="0" indent="0"/>
            <a:endParaRPr dirty="0"/>
          </a:p>
        </p:txBody>
      </p:sp>
      <p:sp>
        <p:nvSpPr>
          <p:cNvPr id="111" name="Google Shape;111;p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0d1704f391_0_131:notes"/>
          <p:cNvSpPr txBox="1">
            <a:spLocks noGrp="1"/>
          </p:cNvSpPr>
          <p:nvPr>
            <p:ph type="body" idx="1"/>
          </p:nvPr>
        </p:nvSpPr>
        <p:spPr>
          <a:xfrm>
            <a:off x="710248" y="4518204"/>
            <a:ext cx="5681980" cy="3696866"/>
          </a:xfrm>
          <a:prstGeom prst="rect">
            <a:avLst/>
          </a:prstGeom>
        </p:spPr>
        <p:txBody>
          <a:bodyPr spcFirstLastPara="1" wrap="square" lIns="94213" tIns="47094" rIns="94213" bIns="47094" anchor="t" anchorCtr="0">
            <a:noAutofit/>
          </a:bodyPr>
          <a:lstStyle/>
          <a:p>
            <a:pPr marL="0" indent="0"/>
            <a:endParaRPr dirty="0"/>
          </a:p>
        </p:txBody>
      </p:sp>
      <p:sp>
        <p:nvSpPr>
          <p:cNvPr id="134" name="Google Shape;134;g10d1704f391_0_13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9616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10d1704f391_0_119: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g10d1704f391_0_119: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endParaRPr dirty="0"/>
          </a:p>
        </p:txBody>
      </p:sp>
      <p:sp>
        <p:nvSpPr>
          <p:cNvPr id="256" name="Google Shape;256;g10d1704f391_0_119: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12</a:t>
            </a:fld>
            <a:endParaRPr dirty="0"/>
          </a:p>
        </p:txBody>
      </p:sp>
    </p:spTree>
    <p:extLst>
      <p:ext uri="{BB962C8B-B14F-4D97-AF65-F5344CB8AC3E}">
        <p14:creationId xmlns:p14="http://schemas.microsoft.com/office/powerpoint/2010/main" val="2684366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0d1704f391_0_131:notes"/>
          <p:cNvSpPr txBox="1">
            <a:spLocks noGrp="1"/>
          </p:cNvSpPr>
          <p:nvPr>
            <p:ph type="body" idx="1"/>
          </p:nvPr>
        </p:nvSpPr>
        <p:spPr>
          <a:xfrm>
            <a:off x="710248" y="4518204"/>
            <a:ext cx="5681980" cy="3696866"/>
          </a:xfrm>
          <a:prstGeom prst="rect">
            <a:avLst/>
          </a:prstGeom>
        </p:spPr>
        <p:txBody>
          <a:bodyPr spcFirstLastPara="1" wrap="square" lIns="94213" tIns="47094" rIns="94213" bIns="47094" anchor="t" anchorCtr="0">
            <a:noAutofit/>
          </a:bodyPr>
          <a:lstStyle/>
          <a:p>
            <a:pPr marL="0" indent="0"/>
            <a:endParaRPr dirty="0"/>
          </a:p>
        </p:txBody>
      </p:sp>
      <p:sp>
        <p:nvSpPr>
          <p:cNvPr id="134" name="Google Shape;134;g10d1704f391_0_13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0623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0d1704f391_0_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g10d1704f391_0_6: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endParaRPr dirty="0"/>
          </a:p>
        </p:txBody>
      </p:sp>
      <p:sp>
        <p:nvSpPr>
          <p:cNvPr id="127" name="Google Shape;127;g10d1704f391_0_6: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14</a:t>
            </a:fld>
            <a:endParaRPr dirty="0"/>
          </a:p>
        </p:txBody>
      </p:sp>
    </p:spTree>
    <p:extLst>
      <p:ext uri="{BB962C8B-B14F-4D97-AF65-F5344CB8AC3E}">
        <p14:creationId xmlns:p14="http://schemas.microsoft.com/office/powerpoint/2010/main" val="2342704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0d1704f391_0_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g10d1704f391_0_6: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endParaRPr dirty="0"/>
          </a:p>
        </p:txBody>
      </p:sp>
      <p:sp>
        <p:nvSpPr>
          <p:cNvPr id="127" name="Google Shape;127;g10d1704f391_0_6: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15</a:t>
            </a:fld>
            <a:endParaRPr dirty="0"/>
          </a:p>
        </p:txBody>
      </p:sp>
    </p:spTree>
    <p:extLst>
      <p:ext uri="{BB962C8B-B14F-4D97-AF65-F5344CB8AC3E}">
        <p14:creationId xmlns:p14="http://schemas.microsoft.com/office/powerpoint/2010/main" val="2057304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0d1704f391_0_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g10d1704f391_0_6: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endParaRPr dirty="0"/>
          </a:p>
        </p:txBody>
      </p:sp>
      <p:sp>
        <p:nvSpPr>
          <p:cNvPr id="127" name="Google Shape;127;g10d1704f391_0_6: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16</a:t>
            </a:fld>
            <a:endParaRPr dirty="0"/>
          </a:p>
        </p:txBody>
      </p:sp>
    </p:spTree>
    <p:extLst>
      <p:ext uri="{BB962C8B-B14F-4D97-AF65-F5344CB8AC3E}">
        <p14:creationId xmlns:p14="http://schemas.microsoft.com/office/powerpoint/2010/main" val="2364666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notes"/>
          <p:cNvSpPr txBox="1">
            <a:spLocks noGrp="1"/>
          </p:cNvSpPr>
          <p:nvPr>
            <p:ph type="body" idx="1"/>
          </p:nvPr>
        </p:nvSpPr>
        <p:spPr>
          <a:xfrm>
            <a:off x="710248" y="4518204"/>
            <a:ext cx="5681980" cy="3696712"/>
          </a:xfrm>
          <a:prstGeom prst="rect">
            <a:avLst/>
          </a:prstGeom>
        </p:spPr>
        <p:txBody>
          <a:bodyPr spcFirstLastPara="1" wrap="square" lIns="94213" tIns="47094" rIns="94213" bIns="47094" anchor="t" anchorCtr="0">
            <a:noAutofit/>
          </a:bodyPr>
          <a:lstStyle/>
          <a:p>
            <a:pPr marL="0" indent="0"/>
            <a:endParaRPr dirty="0"/>
          </a:p>
        </p:txBody>
      </p:sp>
      <p:sp>
        <p:nvSpPr>
          <p:cNvPr id="269" name="Google Shape;269;p2: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0ae8790bef_0_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g10ae8790bef_0_0: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endParaRPr dirty="0"/>
          </a:p>
        </p:txBody>
      </p:sp>
      <p:sp>
        <p:nvSpPr>
          <p:cNvPr id="119" name="Google Shape;119;g10ae8790bef_0_0: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2</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0d1704f391_0_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g10d1704f391_0_6: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endParaRPr dirty="0"/>
          </a:p>
        </p:txBody>
      </p:sp>
      <p:sp>
        <p:nvSpPr>
          <p:cNvPr id="127" name="Google Shape;127;g10d1704f391_0_6: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0d1704f391_0_131:notes"/>
          <p:cNvSpPr txBox="1">
            <a:spLocks noGrp="1"/>
          </p:cNvSpPr>
          <p:nvPr>
            <p:ph type="body" idx="1"/>
          </p:nvPr>
        </p:nvSpPr>
        <p:spPr>
          <a:xfrm>
            <a:off x="710248" y="4518204"/>
            <a:ext cx="5681980" cy="3696866"/>
          </a:xfrm>
          <a:prstGeom prst="rect">
            <a:avLst/>
          </a:prstGeom>
        </p:spPr>
        <p:txBody>
          <a:bodyPr spcFirstLastPara="1" wrap="square" lIns="94213" tIns="47094" rIns="94213" bIns="47094" anchor="t" anchorCtr="0">
            <a:noAutofit/>
          </a:bodyPr>
          <a:lstStyle/>
          <a:p>
            <a:pPr marL="0" indent="0"/>
            <a:endParaRPr dirty="0"/>
          </a:p>
        </p:txBody>
      </p:sp>
      <p:sp>
        <p:nvSpPr>
          <p:cNvPr id="134" name="Google Shape;134;g10d1704f391_0_13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0d1704f391_0_12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10d1704f391_0_125: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588931" indent="-588931"/>
            <a:endParaRPr dirty="0"/>
          </a:p>
        </p:txBody>
      </p:sp>
      <p:sp>
        <p:nvSpPr>
          <p:cNvPr id="148" name="Google Shape;148;g10d1704f391_0_125: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6</a:t>
            </a:fld>
            <a:endParaRPr dirty="0"/>
          </a:p>
        </p:txBody>
      </p:sp>
    </p:spTree>
    <p:extLst>
      <p:ext uri="{BB962C8B-B14F-4D97-AF65-F5344CB8AC3E}">
        <p14:creationId xmlns:p14="http://schemas.microsoft.com/office/powerpoint/2010/main" val="1674298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0d1704f391_0_12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10d1704f391_0_125: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588931" indent="-588931"/>
            <a:endParaRPr dirty="0"/>
          </a:p>
        </p:txBody>
      </p:sp>
      <p:sp>
        <p:nvSpPr>
          <p:cNvPr id="148" name="Google Shape;148;g10d1704f391_0_125: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7</a:t>
            </a:fld>
            <a:endParaRPr dirty="0"/>
          </a:p>
        </p:txBody>
      </p:sp>
    </p:spTree>
    <p:extLst>
      <p:ext uri="{BB962C8B-B14F-4D97-AF65-F5344CB8AC3E}">
        <p14:creationId xmlns:p14="http://schemas.microsoft.com/office/powerpoint/2010/main" val="41783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0d1704f391_0_341:notes"/>
          <p:cNvSpPr txBox="1">
            <a:spLocks noGrp="1"/>
          </p:cNvSpPr>
          <p:nvPr>
            <p:ph type="body" idx="1"/>
          </p:nvPr>
        </p:nvSpPr>
        <p:spPr>
          <a:xfrm>
            <a:off x="710248" y="4518204"/>
            <a:ext cx="5681980" cy="3696866"/>
          </a:xfrm>
          <a:prstGeom prst="rect">
            <a:avLst/>
          </a:prstGeom>
        </p:spPr>
        <p:txBody>
          <a:bodyPr spcFirstLastPara="1" wrap="square" lIns="94213" tIns="47094" rIns="94213" bIns="47094" anchor="t" anchorCtr="0">
            <a:noAutofit/>
          </a:bodyPr>
          <a:lstStyle/>
          <a:p>
            <a:pPr marL="0" indent="0"/>
            <a:endParaRPr dirty="0"/>
          </a:p>
        </p:txBody>
      </p:sp>
      <p:sp>
        <p:nvSpPr>
          <p:cNvPr id="154" name="Google Shape;154;g10d1704f391_0_34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0d1704f391_0_12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10d1704f391_0_125: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588931" indent="-588931"/>
            <a:endParaRPr dirty="0"/>
          </a:p>
        </p:txBody>
      </p:sp>
      <p:sp>
        <p:nvSpPr>
          <p:cNvPr id="148" name="Google Shape;148;g10d1704f391_0_125: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9</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0d1704f391_0_12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10d1704f391_0_125: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588931" indent="-588931"/>
            <a:endParaRPr dirty="0"/>
          </a:p>
        </p:txBody>
      </p:sp>
      <p:sp>
        <p:nvSpPr>
          <p:cNvPr id="148" name="Google Shape;148;g10d1704f391_0_125: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10</a:t>
            </a:fld>
            <a:endParaRPr dirty="0"/>
          </a:p>
        </p:txBody>
      </p:sp>
    </p:spTree>
    <p:extLst>
      <p:ext uri="{BB962C8B-B14F-4D97-AF65-F5344CB8AC3E}">
        <p14:creationId xmlns:p14="http://schemas.microsoft.com/office/powerpoint/2010/main" val="40091719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sp>
        <p:nvSpPr>
          <p:cNvPr id="16" name="Google Shape;16;p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7" name="Google Shape;17;p2"/>
          <p:cNvSpPr txBox="1">
            <a:spLocks noGrp="1"/>
          </p:cNvSpPr>
          <p:nvPr>
            <p:ph type="subTitle" idx="1"/>
          </p:nvPr>
        </p:nvSpPr>
        <p:spPr>
          <a:xfrm>
            <a:off x="6256421" y="3002656"/>
            <a:ext cx="5548230" cy="418185"/>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b="0">
                <a:solidFill>
                  <a:srgbClr val="A5A5A5"/>
                </a:solidFill>
                <a:latin typeface="Helvetica Neue"/>
                <a:ea typeface="Helvetica Neue"/>
                <a:cs typeface="Helvetica Neue"/>
                <a:sym typeface="Helvetica Neue"/>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8" name="Google Shape;18;p2"/>
          <p:cNvSpPr txBox="1">
            <a:spLocks noGrp="1"/>
          </p:cNvSpPr>
          <p:nvPr>
            <p:ph type="ctrTitle"/>
          </p:nvPr>
        </p:nvSpPr>
        <p:spPr>
          <a:xfrm>
            <a:off x="6256421" y="880901"/>
            <a:ext cx="5548231" cy="2022720"/>
          </a:xfrm>
          <a:prstGeom prst="rect">
            <a:avLst/>
          </a:prstGeom>
          <a:noFill/>
          <a:ln>
            <a:noFill/>
          </a:ln>
        </p:spPr>
        <p:txBody>
          <a:bodyPr spcFirstLastPara="1" wrap="square" lIns="91425" tIns="45700" rIns="91425" bIns="45700" anchor="t" anchorCtr="0">
            <a:normAutofit/>
          </a:bodyPr>
          <a:lstStyle>
            <a:lvl1pPr lvl="0" algn="l">
              <a:lnSpc>
                <a:spcPct val="80000"/>
              </a:lnSpc>
              <a:spcBef>
                <a:spcPts val="0"/>
              </a:spcBef>
              <a:spcAft>
                <a:spcPts val="0"/>
              </a:spcAft>
              <a:buClr>
                <a:srgbClr val="0053A0"/>
              </a:buClr>
              <a:buSzPts val="5200"/>
              <a:buFont typeface="Helvetica Neue"/>
              <a:buNone/>
              <a:defRPr sz="5200">
                <a:solidFill>
                  <a:srgbClr val="0053A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pic>
        <p:nvPicPr>
          <p:cNvPr id="19" name="Google Shape;19;p2"/>
          <p:cNvPicPr preferRelativeResize="0"/>
          <p:nvPr/>
        </p:nvPicPr>
        <p:blipFill rotWithShape="1">
          <a:blip r:embed="rId2">
            <a:alphaModFix/>
          </a:blip>
          <a:srcRect/>
          <a:stretch/>
        </p:blipFill>
        <p:spPr>
          <a:xfrm>
            <a:off x="932470" y="944300"/>
            <a:ext cx="4187480" cy="2454885"/>
          </a:xfrm>
          <a:prstGeom prst="rect">
            <a:avLst/>
          </a:prstGeom>
          <a:noFill/>
          <a:ln>
            <a:noFill/>
          </a:ln>
        </p:spPr>
      </p:pic>
      <p:cxnSp>
        <p:nvCxnSpPr>
          <p:cNvPr id="20" name="Google Shape;20;p2"/>
          <p:cNvCxnSpPr/>
          <p:nvPr/>
        </p:nvCxnSpPr>
        <p:spPr>
          <a:xfrm>
            <a:off x="5756409" y="918221"/>
            <a:ext cx="0" cy="2389420"/>
          </a:xfrm>
          <a:prstGeom prst="straightConnector1">
            <a:avLst/>
          </a:prstGeom>
          <a:noFill/>
          <a:ln w="9525" cap="flat" cmpd="sng">
            <a:solidFill>
              <a:srgbClr val="BFBFBF"/>
            </a:solidFill>
            <a:prstDash val="solid"/>
            <a:miter lim="800000"/>
            <a:headEnd type="none" w="sm" len="sm"/>
            <a:tailEnd type="none" w="sm" len="sm"/>
          </a:ln>
        </p:spPr>
      </p:cxnSp>
      <p:pic>
        <p:nvPicPr>
          <p:cNvPr id="21" name="Google Shape;21;p2"/>
          <p:cNvPicPr preferRelativeResize="0"/>
          <p:nvPr/>
        </p:nvPicPr>
        <p:blipFill rotWithShape="1">
          <a:blip r:embed="rId3">
            <a:alphaModFix/>
          </a:blip>
          <a:srcRect/>
          <a:stretch/>
        </p:blipFill>
        <p:spPr>
          <a:xfrm>
            <a:off x="0" y="3509210"/>
            <a:ext cx="12192000" cy="334879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Final Slide">
  <p:cSld name="Final Slide">
    <p:spTree>
      <p:nvGrpSpPr>
        <p:cNvPr id="1" name="Shape 74"/>
        <p:cNvGrpSpPr/>
        <p:nvPr/>
      </p:nvGrpSpPr>
      <p:grpSpPr>
        <a:xfrm>
          <a:off x="0" y="0"/>
          <a:ext cx="0" cy="0"/>
          <a:chOff x="0" y="0"/>
          <a:chExt cx="0" cy="0"/>
        </a:xfrm>
      </p:grpSpPr>
      <p:pic>
        <p:nvPicPr>
          <p:cNvPr id="75" name="Google Shape;75;p12"/>
          <p:cNvPicPr preferRelativeResize="0"/>
          <p:nvPr/>
        </p:nvPicPr>
        <p:blipFill rotWithShape="1">
          <a:blip r:embed="rId2">
            <a:alphaModFix/>
          </a:blip>
          <a:srcRect/>
          <a:stretch/>
        </p:blipFill>
        <p:spPr>
          <a:xfrm>
            <a:off x="1446143" y="2056380"/>
            <a:ext cx="3279913" cy="3279913"/>
          </a:xfrm>
          <a:prstGeom prst="rect">
            <a:avLst/>
          </a:prstGeom>
          <a:noFill/>
          <a:ln>
            <a:noFill/>
          </a:ln>
        </p:spPr>
      </p:pic>
      <p:sp>
        <p:nvSpPr>
          <p:cNvPr id="76" name="Google Shape;76;p12"/>
          <p:cNvSpPr/>
          <p:nvPr/>
        </p:nvSpPr>
        <p:spPr>
          <a:xfrm>
            <a:off x="0" y="0"/>
            <a:ext cx="12192000" cy="6858000"/>
          </a:xfrm>
          <a:prstGeom prst="rect">
            <a:avLst/>
          </a:prstGeom>
          <a:solidFill>
            <a:srgbClr val="A719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77" name="Google Shape;77;p12"/>
          <p:cNvPicPr preferRelativeResize="0"/>
          <p:nvPr/>
        </p:nvPicPr>
        <p:blipFill rotWithShape="1">
          <a:blip r:embed="rId2">
            <a:alphaModFix/>
          </a:blip>
          <a:srcRect/>
          <a:stretch/>
        </p:blipFill>
        <p:spPr>
          <a:xfrm>
            <a:off x="4456043" y="1789043"/>
            <a:ext cx="3279913" cy="327991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 Positioning">
  <p:cSld name="Title Slide - Positioning">
    <p:spTree>
      <p:nvGrpSpPr>
        <p:cNvPr id="1" name="Shape 78"/>
        <p:cNvGrpSpPr/>
        <p:nvPr/>
      </p:nvGrpSpPr>
      <p:grpSpPr>
        <a:xfrm>
          <a:off x="0" y="0"/>
          <a:ext cx="0" cy="0"/>
          <a:chOff x="0" y="0"/>
          <a:chExt cx="0" cy="0"/>
        </a:xfrm>
      </p:grpSpPr>
      <p:sp>
        <p:nvSpPr>
          <p:cNvPr id="79" name="Google Shape;79;p1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80" name="Google Shape;80;p13"/>
          <p:cNvPicPr preferRelativeResize="0"/>
          <p:nvPr/>
        </p:nvPicPr>
        <p:blipFill rotWithShape="1">
          <a:blip r:embed="rId2">
            <a:alphaModFix/>
          </a:blip>
          <a:srcRect/>
          <a:stretch/>
        </p:blipFill>
        <p:spPr>
          <a:xfrm>
            <a:off x="932470" y="944300"/>
            <a:ext cx="4187480" cy="2454885"/>
          </a:xfrm>
          <a:prstGeom prst="rect">
            <a:avLst/>
          </a:prstGeom>
          <a:noFill/>
          <a:ln>
            <a:noFill/>
          </a:ln>
        </p:spPr>
      </p:pic>
      <p:cxnSp>
        <p:nvCxnSpPr>
          <p:cNvPr id="81" name="Google Shape;81;p13"/>
          <p:cNvCxnSpPr/>
          <p:nvPr/>
        </p:nvCxnSpPr>
        <p:spPr>
          <a:xfrm>
            <a:off x="5756409" y="918221"/>
            <a:ext cx="0" cy="2389420"/>
          </a:xfrm>
          <a:prstGeom prst="straightConnector1">
            <a:avLst/>
          </a:prstGeom>
          <a:noFill/>
          <a:ln w="9525" cap="flat" cmpd="sng">
            <a:solidFill>
              <a:srgbClr val="BFBFBF"/>
            </a:solidFill>
            <a:prstDash val="solid"/>
            <a:miter lim="800000"/>
            <a:headEnd type="none" w="sm" len="sm"/>
            <a:tailEnd type="none" w="sm" len="sm"/>
          </a:ln>
        </p:spPr>
      </p:cxnSp>
      <p:pic>
        <p:nvPicPr>
          <p:cNvPr id="82" name="Google Shape;82;p13"/>
          <p:cNvPicPr preferRelativeResize="0"/>
          <p:nvPr/>
        </p:nvPicPr>
        <p:blipFill rotWithShape="1">
          <a:blip r:embed="rId3">
            <a:alphaModFix/>
          </a:blip>
          <a:srcRect/>
          <a:stretch/>
        </p:blipFill>
        <p:spPr>
          <a:xfrm>
            <a:off x="6392106" y="917745"/>
            <a:ext cx="4836915" cy="2389896"/>
          </a:xfrm>
          <a:prstGeom prst="rect">
            <a:avLst/>
          </a:prstGeom>
          <a:noFill/>
          <a:ln>
            <a:noFill/>
          </a:ln>
        </p:spPr>
      </p:pic>
      <p:pic>
        <p:nvPicPr>
          <p:cNvPr id="83" name="Google Shape;83;p13"/>
          <p:cNvPicPr preferRelativeResize="0"/>
          <p:nvPr/>
        </p:nvPicPr>
        <p:blipFill rotWithShape="1">
          <a:blip r:embed="rId4">
            <a:alphaModFix/>
          </a:blip>
          <a:srcRect/>
          <a:stretch/>
        </p:blipFill>
        <p:spPr>
          <a:xfrm>
            <a:off x="0" y="3509210"/>
            <a:ext cx="12192000" cy="334879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4"/>
        <p:cNvGrpSpPr/>
        <p:nvPr/>
      </p:nvGrpSpPr>
      <p:grpSpPr>
        <a:xfrm>
          <a:off x="0" y="0"/>
          <a:ext cx="0" cy="0"/>
          <a:chOff x="0" y="0"/>
          <a:chExt cx="0" cy="0"/>
        </a:xfrm>
      </p:grpSpPr>
      <p:sp>
        <p:nvSpPr>
          <p:cNvPr id="85" name="Google Shape;85;p14"/>
          <p:cNvSpPr txBox="1">
            <a:spLocks noGrp="1"/>
          </p:cNvSpPr>
          <p:nvPr>
            <p:ph type="title"/>
          </p:nvPr>
        </p:nvSpPr>
        <p:spPr>
          <a:xfrm>
            <a:off x="0" y="3"/>
            <a:ext cx="12192000" cy="155050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A7193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86" name="Google Shape;86;p14"/>
          <p:cNvSpPr txBox="1">
            <a:spLocks noGrp="1"/>
          </p:cNvSpPr>
          <p:nvPr>
            <p:ph type="body" idx="1"/>
          </p:nvPr>
        </p:nvSpPr>
        <p:spPr>
          <a:xfrm>
            <a:off x="433136" y="1550506"/>
            <a:ext cx="5586664" cy="418437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87" name="Google Shape;87;p14"/>
          <p:cNvSpPr txBox="1">
            <a:spLocks noGrp="1"/>
          </p:cNvSpPr>
          <p:nvPr>
            <p:ph type="body" idx="2"/>
          </p:nvPr>
        </p:nvSpPr>
        <p:spPr>
          <a:xfrm>
            <a:off x="6172199" y="1550505"/>
            <a:ext cx="5638801" cy="418437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88" name="Google Shape;88;p14"/>
          <p:cNvSpPr txBox="1">
            <a:spLocks noGrp="1"/>
          </p:cNvSpPr>
          <p:nvPr>
            <p:ph type="dt" idx="10"/>
          </p:nvPr>
        </p:nvSpPr>
        <p:spPr>
          <a:xfrm>
            <a:off x="1394996" y="6343565"/>
            <a:ext cx="1760286"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9" name="Google Shape;89;p14"/>
          <p:cNvSpPr txBox="1">
            <a:spLocks noGrp="1"/>
          </p:cNvSpPr>
          <p:nvPr>
            <p:ph type="ftr" idx="11"/>
          </p:nvPr>
        </p:nvSpPr>
        <p:spPr>
          <a:xfrm>
            <a:off x="4038600" y="6343565"/>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90" name="Google Shape;90;p14"/>
          <p:cNvSpPr txBox="1">
            <a:spLocks noGrp="1"/>
          </p:cNvSpPr>
          <p:nvPr>
            <p:ph type="sldNum" idx="12"/>
          </p:nvPr>
        </p:nvSpPr>
        <p:spPr>
          <a:xfrm>
            <a:off x="11229021" y="6314654"/>
            <a:ext cx="57563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0" y="1"/>
            <a:ext cx="12192000" cy="158675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A7193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93" name="Google Shape;93;p15"/>
          <p:cNvSpPr txBox="1">
            <a:spLocks noGrp="1"/>
          </p:cNvSpPr>
          <p:nvPr>
            <p:ph type="body" idx="1"/>
          </p:nvPr>
        </p:nvSpPr>
        <p:spPr>
          <a:xfrm>
            <a:off x="433136" y="1586753"/>
            <a:ext cx="5564439"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800"/>
              <a:buNone/>
              <a:defRPr sz="2800" b="1">
                <a:solidFill>
                  <a:srgbClr val="A71930"/>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94" name="Google Shape;94;p15"/>
          <p:cNvSpPr txBox="1">
            <a:spLocks noGrp="1"/>
          </p:cNvSpPr>
          <p:nvPr>
            <p:ph type="body" idx="2"/>
          </p:nvPr>
        </p:nvSpPr>
        <p:spPr>
          <a:xfrm>
            <a:off x="433136" y="2410666"/>
            <a:ext cx="5564439" cy="334892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95" name="Google Shape;95;p15"/>
          <p:cNvSpPr txBox="1">
            <a:spLocks noGrp="1"/>
          </p:cNvSpPr>
          <p:nvPr>
            <p:ph type="body" idx="3"/>
          </p:nvPr>
        </p:nvSpPr>
        <p:spPr>
          <a:xfrm>
            <a:off x="6172200" y="1586753"/>
            <a:ext cx="563880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800"/>
              <a:buNone/>
              <a:defRPr sz="2800" b="1">
                <a:solidFill>
                  <a:srgbClr val="A71930"/>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96" name="Google Shape;96;p15"/>
          <p:cNvSpPr txBox="1">
            <a:spLocks noGrp="1"/>
          </p:cNvSpPr>
          <p:nvPr>
            <p:ph type="body" idx="4"/>
          </p:nvPr>
        </p:nvSpPr>
        <p:spPr>
          <a:xfrm>
            <a:off x="6172199" y="2410666"/>
            <a:ext cx="5638801" cy="334892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97" name="Google Shape;97;p15"/>
          <p:cNvSpPr txBox="1">
            <a:spLocks noGrp="1"/>
          </p:cNvSpPr>
          <p:nvPr>
            <p:ph type="dt" idx="10"/>
          </p:nvPr>
        </p:nvSpPr>
        <p:spPr>
          <a:xfrm>
            <a:off x="1394996" y="6343565"/>
            <a:ext cx="1760286"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98" name="Google Shape;98;p15"/>
          <p:cNvSpPr txBox="1">
            <a:spLocks noGrp="1"/>
          </p:cNvSpPr>
          <p:nvPr>
            <p:ph type="ftr" idx="11"/>
          </p:nvPr>
        </p:nvSpPr>
        <p:spPr>
          <a:xfrm>
            <a:off x="4038600" y="6343565"/>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99" name="Google Shape;99;p15"/>
          <p:cNvSpPr txBox="1">
            <a:spLocks noGrp="1"/>
          </p:cNvSpPr>
          <p:nvPr>
            <p:ph type="sldNum" idx="12"/>
          </p:nvPr>
        </p:nvSpPr>
        <p:spPr>
          <a:xfrm>
            <a:off x="11229021" y="6314654"/>
            <a:ext cx="57563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0"/>
        <p:cNvGrpSpPr/>
        <p:nvPr/>
      </p:nvGrpSpPr>
      <p:grpSpPr>
        <a:xfrm>
          <a:off x="0" y="0"/>
          <a:ext cx="0" cy="0"/>
          <a:chOff x="0" y="0"/>
          <a:chExt cx="0" cy="0"/>
        </a:xfrm>
      </p:grpSpPr>
      <p:sp>
        <p:nvSpPr>
          <p:cNvPr id="101" name="Google Shape;101;p16"/>
          <p:cNvSpPr txBox="1">
            <a:spLocks noGrp="1"/>
          </p:cNvSpPr>
          <p:nvPr>
            <p:ph type="title"/>
          </p:nvPr>
        </p:nvSpPr>
        <p:spPr>
          <a:xfrm>
            <a:off x="0" y="3"/>
            <a:ext cx="12192000" cy="1559856"/>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A7193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02" name="Google Shape;102;p16"/>
          <p:cNvSpPr txBox="1">
            <a:spLocks noGrp="1"/>
          </p:cNvSpPr>
          <p:nvPr>
            <p:ph type="dt" idx="10"/>
          </p:nvPr>
        </p:nvSpPr>
        <p:spPr>
          <a:xfrm>
            <a:off x="1394996" y="6343565"/>
            <a:ext cx="1760286"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3" name="Google Shape;103;p16"/>
          <p:cNvSpPr txBox="1">
            <a:spLocks noGrp="1"/>
          </p:cNvSpPr>
          <p:nvPr>
            <p:ph type="ftr" idx="11"/>
          </p:nvPr>
        </p:nvSpPr>
        <p:spPr>
          <a:xfrm>
            <a:off x="4038600" y="6343565"/>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4" name="Google Shape;104;p16"/>
          <p:cNvSpPr txBox="1">
            <a:spLocks noGrp="1"/>
          </p:cNvSpPr>
          <p:nvPr>
            <p:ph type="sldNum" idx="12"/>
          </p:nvPr>
        </p:nvSpPr>
        <p:spPr>
          <a:xfrm>
            <a:off x="11229021" y="6314654"/>
            <a:ext cx="57563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05"/>
        <p:cNvGrpSpPr/>
        <p:nvPr/>
      </p:nvGrpSpPr>
      <p:grpSpPr>
        <a:xfrm>
          <a:off x="0" y="0"/>
          <a:ext cx="0" cy="0"/>
          <a:chOff x="0" y="0"/>
          <a:chExt cx="0" cy="0"/>
        </a:xfrm>
      </p:grpSpPr>
      <p:sp>
        <p:nvSpPr>
          <p:cNvPr id="106" name="Google Shape;106;p17"/>
          <p:cNvSpPr txBox="1">
            <a:spLocks noGrp="1"/>
          </p:cNvSpPr>
          <p:nvPr>
            <p:ph type="dt" idx="10"/>
          </p:nvPr>
        </p:nvSpPr>
        <p:spPr>
          <a:xfrm>
            <a:off x="1394996" y="6343565"/>
            <a:ext cx="1760286"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7" name="Google Shape;107;p17"/>
          <p:cNvSpPr txBox="1">
            <a:spLocks noGrp="1"/>
          </p:cNvSpPr>
          <p:nvPr>
            <p:ph type="ftr" idx="11"/>
          </p:nvPr>
        </p:nvSpPr>
        <p:spPr>
          <a:xfrm>
            <a:off x="4038600" y="6343565"/>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8" name="Google Shape;108;p17"/>
          <p:cNvSpPr txBox="1">
            <a:spLocks noGrp="1"/>
          </p:cNvSpPr>
          <p:nvPr>
            <p:ph type="sldNum" idx="12"/>
          </p:nvPr>
        </p:nvSpPr>
        <p:spPr>
          <a:xfrm>
            <a:off x="11229021" y="6314654"/>
            <a:ext cx="57563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Slide">
  <p:cSld name="Agenda Slide">
    <p:spTree>
      <p:nvGrpSpPr>
        <p:cNvPr id="1" name="Shape 22"/>
        <p:cNvGrpSpPr/>
        <p:nvPr/>
      </p:nvGrpSpPr>
      <p:grpSpPr>
        <a:xfrm>
          <a:off x="0" y="0"/>
          <a:ext cx="0" cy="0"/>
          <a:chOff x="0" y="0"/>
          <a:chExt cx="0" cy="0"/>
        </a:xfrm>
      </p:grpSpPr>
      <p:pic>
        <p:nvPicPr>
          <p:cNvPr id="23" name="Google Shape;23;p3"/>
          <p:cNvPicPr preferRelativeResize="0"/>
          <p:nvPr/>
        </p:nvPicPr>
        <p:blipFill rotWithShape="1">
          <a:blip r:embed="rId2">
            <a:alphaModFix/>
          </a:blip>
          <a:srcRect/>
          <a:stretch/>
        </p:blipFill>
        <p:spPr>
          <a:xfrm>
            <a:off x="1446143" y="2056380"/>
            <a:ext cx="3279913" cy="3279913"/>
          </a:xfrm>
          <a:prstGeom prst="rect">
            <a:avLst/>
          </a:prstGeom>
          <a:noFill/>
          <a:ln>
            <a:noFill/>
          </a:ln>
        </p:spPr>
      </p:pic>
      <p:sp>
        <p:nvSpPr>
          <p:cNvPr id="24" name="Google Shape;24;p3"/>
          <p:cNvSpPr/>
          <p:nvPr/>
        </p:nvSpPr>
        <p:spPr>
          <a:xfrm>
            <a:off x="0" y="0"/>
            <a:ext cx="12192000" cy="6858000"/>
          </a:xfrm>
          <a:prstGeom prst="rect">
            <a:avLst/>
          </a:prstGeom>
          <a:solidFill>
            <a:srgbClr val="A719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5" name="Google Shape;25;p3"/>
          <p:cNvSpPr txBox="1">
            <a:spLocks noGrp="1"/>
          </p:cNvSpPr>
          <p:nvPr>
            <p:ph type="title"/>
          </p:nvPr>
        </p:nvSpPr>
        <p:spPr>
          <a:xfrm>
            <a:off x="0" y="3"/>
            <a:ext cx="12192000" cy="155050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5400"/>
              <a:buFont typeface="Helvetica Neue"/>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6" name="Google Shape;26;p3"/>
          <p:cNvSpPr txBox="1">
            <a:spLocks noGrp="1"/>
          </p:cNvSpPr>
          <p:nvPr>
            <p:ph type="body" idx="1"/>
          </p:nvPr>
        </p:nvSpPr>
        <p:spPr>
          <a:xfrm>
            <a:off x="6172199" y="2056380"/>
            <a:ext cx="5638802" cy="4120583"/>
          </a:xfrm>
          <a:prstGeom prst="rect">
            <a:avLst/>
          </a:prstGeom>
          <a:noFill/>
          <a:ln>
            <a:noFill/>
          </a:ln>
        </p:spPr>
        <p:txBody>
          <a:bodyPr spcFirstLastPara="1" wrap="square" lIns="91425" tIns="45700" rIns="91425" bIns="45700" anchor="t" anchorCtr="0">
            <a:normAutofit/>
          </a:bodyPr>
          <a:lstStyle>
            <a:lvl1pPr marL="457200" lvl="0" indent="-482600" algn="l">
              <a:lnSpc>
                <a:spcPct val="90000"/>
              </a:lnSpc>
              <a:spcBef>
                <a:spcPts val="1000"/>
              </a:spcBef>
              <a:spcAft>
                <a:spcPts val="0"/>
              </a:spcAft>
              <a:buClr>
                <a:schemeClr val="lt1"/>
              </a:buClr>
              <a:buSzPts val="4000"/>
              <a:buChar char="•"/>
              <a:defRPr sz="4000">
                <a:solidFill>
                  <a:schemeClr val="lt1"/>
                </a:solidFill>
              </a:defRPr>
            </a:lvl1pPr>
            <a:lvl2pPr marL="914400" lvl="1" indent="-457200" algn="l">
              <a:lnSpc>
                <a:spcPct val="90000"/>
              </a:lnSpc>
              <a:spcBef>
                <a:spcPts val="500"/>
              </a:spcBef>
              <a:spcAft>
                <a:spcPts val="0"/>
              </a:spcAft>
              <a:buClr>
                <a:schemeClr val="lt1"/>
              </a:buClr>
              <a:buSzPts val="3600"/>
              <a:buChar char="•"/>
              <a:defRPr sz="3600">
                <a:solidFill>
                  <a:schemeClr val="lt1"/>
                </a:solidFill>
              </a:defRPr>
            </a:lvl2pPr>
            <a:lvl3pPr marL="1371600" lvl="2" indent="-431800" algn="l">
              <a:lnSpc>
                <a:spcPct val="90000"/>
              </a:lnSpc>
              <a:spcBef>
                <a:spcPts val="500"/>
              </a:spcBef>
              <a:spcAft>
                <a:spcPts val="0"/>
              </a:spcAft>
              <a:buClr>
                <a:schemeClr val="lt1"/>
              </a:buClr>
              <a:buSzPts val="3200"/>
              <a:buChar char="•"/>
              <a:defRPr sz="3200">
                <a:solidFill>
                  <a:schemeClr val="lt1"/>
                </a:solidFill>
              </a:defRPr>
            </a:lvl3pPr>
            <a:lvl4pPr marL="1828800" lvl="3" indent="-406400" algn="l">
              <a:lnSpc>
                <a:spcPct val="90000"/>
              </a:lnSpc>
              <a:spcBef>
                <a:spcPts val="500"/>
              </a:spcBef>
              <a:spcAft>
                <a:spcPts val="0"/>
              </a:spcAft>
              <a:buClr>
                <a:schemeClr val="lt1"/>
              </a:buClr>
              <a:buSzPts val="2800"/>
              <a:buChar char="•"/>
              <a:defRPr sz="2800">
                <a:solidFill>
                  <a:schemeClr val="lt1"/>
                </a:solidFill>
              </a:defRPr>
            </a:lvl4pPr>
            <a:lvl5pPr marL="2286000" lvl="4" indent="-406400" algn="l">
              <a:lnSpc>
                <a:spcPct val="90000"/>
              </a:lnSpc>
              <a:spcBef>
                <a:spcPts val="500"/>
              </a:spcBef>
              <a:spcAft>
                <a:spcPts val="0"/>
              </a:spcAft>
              <a:buClr>
                <a:schemeClr val="lt1"/>
              </a:buClr>
              <a:buSzPts val="2800"/>
              <a:buChar char="•"/>
              <a:defRPr sz="2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pic>
        <p:nvPicPr>
          <p:cNvPr id="27" name="Google Shape;27;p3"/>
          <p:cNvPicPr preferRelativeResize="0"/>
          <p:nvPr/>
        </p:nvPicPr>
        <p:blipFill rotWithShape="1">
          <a:blip r:embed="rId2">
            <a:alphaModFix/>
          </a:blip>
          <a:srcRect/>
          <a:stretch/>
        </p:blipFill>
        <p:spPr>
          <a:xfrm>
            <a:off x="1446143" y="2056380"/>
            <a:ext cx="3279913" cy="327991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ransition Slide #1">
  <p:cSld name="Transition Slide #1">
    <p:spTree>
      <p:nvGrpSpPr>
        <p:cNvPr id="1" name="Shape 28"/>
        <p:cNvGrpSpPr/>
        <p:nvPr/>
      </p:nvGrpSpPr>
      <p:grpSpPr>
        <a:xfrm>
          <a:off x="0" y="0"/>
          <a:ext cx="0" cy="0"/>
          <a:chOff x="0" y="0"/>
          <a:chExt cx="0" cy="0"/>
        </a:xfrm>
      </p:grpSpPr>
      <p:sp>
        <p:nvSpPr>
          <p:cNvPr id="29" name="Google Shape;29;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30" name="Google Shape;30;p4"/>
          <p:cNvPicPr preferRelativeResize="0"/>
          <p:nvPr/>
        </p:nvPicPr>
        <p:blipFill rotWithShape="1">
          <a:blip r:embed="rId2">
            <a:alphaModFix amt="85000"/>
          </a:blip>
          <a:srcRect/>
          <a:stretch/>
        </p:blipFill>
        <p:spPr>
          <a:xfrm>
            <a:off x="0" y="-1"/>
            <a:ext cx="12192000" cy="6864349"/>
          </a:xfrm>
          <a:prstGeom prst="rect">
            <a:avLst/>
          </a:prstGeom>
          <a:noFill/>
          <a:ln>
            <a:noFill/>
          </a:ln>
        </p:spPr>
      </p:pic>
      <p:sp>
        <p:nvSpPr>
          <p:cNvPr id="31" name="Google Shape;31;p4"/>
          <p:cNvSpPr txBox="1">
            <a:spLocks noGrp="1"/>
          </p:cNvSpPr>
          <p:nvPr>
            <p:ph type="title"/>
          </p:nvPr>
        </p:nvSpPr>
        <p:spPr>
          <a:xfrm>
            <a:off x="3785936" y="1113323"/>
            <a:ext cx="8406063" cy="161383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0000"/>
              <a:buFont typeface="Helvetica Neue"/>
              <a:buNone/>
              <a:defRPr sz="10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pic>
        <p:nvPicPr>
          <p:cNvPr id="32" name="Google Shape;32;p4"/>
          <p:cNvPicPr preferRelativeResize="0"/>
          <p:nvPr/>
        </p:nvPicPr>
        <p:blipFill rotWithShape="1">
          <a:blip r:embed="rId3">
            <a:alphaModFix/>
          </a:blip>
          <a:srcRect/>
          <a:stretch/>
        </p:blipFill>
        <p:spPr>
          <a:xfrm>
            <a:off x="1168509" y="1113322"/>
            <a:ext cx="1613836" cy="1613836"/>
          </a:xfrm>
          <a:prstGeom prst="rect">
            <a:avLst/>
          </a:prstGeom>
          <a:noFill/>
          <a:ln>
            <a:noFill/>
          </a:ln>
        </p:spPr>
      </p:pic>
      <p:cxnSp>
        <p:nvCxnSpPr>
          <p:cNvPr id="33" name="Google Shape;33;p4"/>
          <p:cNvCxnSpPr/>
          <p:nvPr/>
        </p:nvCxnSpPr>
        <p:spPr>
          <a:xfrm>
            <a:off x="3390218" y="1113322"/>
            <a:ext cx="6446" cy="1613836"/>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4"/>
        <p:cNvGrpSpPr/>
        <p:nvPr/>
      </p:nvGrpSpPr>
      <p:grpSpPr>
        <a:xfrm>
          <a:off x="0" y="0"/>
          <a:ext cx="0" cy="0"/>
          <a:chOff x="0" y="0"/>
          <a:chExt cx="0" cy="0"/>
        </a:xfrm>
      </p:grpSpPr>
      <p:sp>
        <p:nvSpPr>
          <p:cNvPr id="35" name="Google Shape;35;p5"/>
          <p:cNvSpPr txBox="1">
            <a:spLocks noGrp="1"/>
          </p:cNvSpPr>
          <p:nvPr>
            <p:ph type="body" idx="1"/>
          </p:nvPr>
        </p:nvSpPr>
        <p:spPr>
          <a:xfrm>
            <a:off x="433136" y="1550505"/>
            <a:ext cx="11377865" cy="433285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36" name="Google Shape;36;p5"/>
          <p:cNvSpPr txBox="1">
            <a:spLocks noGrp="1"/>
          </p:cNvSpPr>
          <p:nvPr>
            <p:ph type="dt" idx="10"/>
          </p:nvPr>
        </p:nvSpPr>
        <p:spPr>
          <a:xfrm>
            <a:off x="1394996" y="6343565"/>
            <a:ext cx="1760286"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37" name="Google Shape;37;p5"/>
          <p:cNvSpPr txBox="1">
            <a:spLocks noGrp="1"/>
          </p:cNvSpPr>
          <p:nvPr>
            <p:ph type="ftr" idx="11"/>
          </p:nvPr>
        </p:nvSpPr>
        <p:spPr>
          <a:xfrm>
            <a:off x="4038600" y="6343565"/>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38" name="Google Shape;38;p5"/>
          <p:cNvSpPr txBox="1">
            <a:spLocks noGrp="1"/>
          </p:cNvSpPr>
          <p:nvPr>
            <p:ph type="sldNum" idx="12"/>
          </p:nvPr>
        </p:nvSpPr>
        <p:spPr>
          <a:xfrm>
            <a:off x="11229021" y="6314654"/>
            <a:ext cx="57563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
        <p:nvSpPr>
          <p:cNvPr id="39" name="Google Shape;39;p5"/>
          <p:cNvSpPr txBox="1">
            <a:spLocks noGrp="1"/>
          </p:cNvSpPr>
          <p:nvPr>
            <p:ph type="title"/>
          </p:nvPr>
        </p:nvSpPr>
        <p:spPr>
          <a:xfrm>
            <a:off x="0" y="3"/>
            <a:ext cx="12191999" cy="155050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A71930"/>
              </a:buClr>
              <a:buSzPts val="5400"/>
              <a:buFont typeface="Helvetica Neue"/>
              <a:buNone/>
              <a:defRPr>
                <a:solidFill>
                  <a:srgbClr val="A7193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 Alt" type="obj">
  <p:cSld name="OBJECT">
    <p:spTree>
      <p:nvGrpSpPr>
        <p:cNvPr id="1" name="Shape 40"/>
        <p:cNvGrpSpPr/>
        <p:nvPr/>
      </p:nvGrpSpPr>
      <p:grpSpPr>
        <a:xfrm>
          <a:off x="0" y="0"/>
          <a:ext cx="0" cy="0"/>
          <a:chOff x="0" y="0"/>
          <a:chExt cx="0" cy="0"/>
        </a:xfrm>
      </p:grpSpPr>
      <p:sp>
        <p:nvSpPr>
          <p:cNvPr id="41" name="Google Shape;41;p6"/>
          <p:cNvSpPr/>
          <p:nvPr/>
        </p:nvSpPr>
        <p:spPr>
          <a:xfrm>
            <a:off x="0" y="0"/>
            <a:ext cx="12192000" cy="1550505"/>
          </a:xfrm>
          <a:prstGeom prst="rect">
            <a:avLst/>
          </a:prstGeom>
          <a:solidFill>
            <a:srgbClr val="A719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42" name="Google Shape;42;p6"/>
          <p:cNvSpPr txBox="1">
            <a:spLocks noGrp="1"/>
          </p:cNvSpPr>
          <p:nvPr>
            <p:ph type="title"/>
          </p:nvPr>
        </p:nvSpPr>
        <p:spPr>
          <a:xfrm>
            <a:off x="0" y="3"/>
            <a:ext cx="12192000" cy="155050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5400"/>
              <a:buFont typeface="Helvetica Neue"/>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3" name="Google Shape;43;p6"/>
          <p:cNvSpPr txBox="1">
            <a:spLocks noGrp="1"/>
          </p:cNvSpPr>
          <p:nvPr>
            <p:ph type="body" idx="1"/>
          </p:nvPr>
        </p:nvSpPr>
        <p:spPr>
          <a:xfrm>
            <a:off x="433136" y="1973179"/>
            <a:ext cx="11377865" cy="391017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4" name="Google Shape;44;p6"/>
          <p:cNvSpPr txBox="1">
            <a:spLocks noGrp="1"/>
          </p:cNvSpPr>
          <p:nvPr>
            <p:ph type="dt" idx="10"/>
          </p:nvPr>
        </p:nvSpPr>
        <p:spPr>
          <a:xfrm>
            <a:off x="1394996" y="6343565"/>
            <a:ext cx="1760286"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5" name="Google Shape;45;p6"/>
          <p:cNvSpPr txBox="1">
            <a:spLocks noGrp="1"/>
          </p:cNvSpPr>
          <p:nvPr>
            <p:ph type="ftr" idx="11"/>
          </p:nvPr>
        </p:nvSpPr>
        <p:spPr>
          <a:xfrm>
            <a:off x="4038600" y="6359607"/>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6" name="Google Shape;46;p6"/>
          <p:cNvSpPr txBox="1">
            <a:spLocks noGrp="1"/>
          </p:cNvSpPr>
          <p:nvPr>
            <p:ph type="sldNum" idx="12"/>
          </p:nvPr>
        </p:nvSpPr>
        <p:spPr>
          <a:xfrm>
            <a:off x="11229021" y="6314654"/>
            <a:ext cx="57563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ransition Slide #3">
  <p:cSld name="Transition Slide #3">
    <p:spTree>
      <p:nvGrpSpPr>
        <p:cNvPr id="1" name="Shape 47"/>
        <p:cNvGrpSpPr/>
        <p:nvPr/>
      </p:nvGrpSpPr>
      <p:grpSpPr>
        <a:xfrm>
          <a:off x="0" y="0"/>
          <a:ext cx="0" cy="0"/>
          <a:chOff x="0" y="0"/>
          <a:chExt cx="0" cy="0"/>
        </a:xfrm>
      </p:grpSpPr>
      <p:sp>
        <p:nvSpPr>
          <p:cNvPr id="48" name="Google Shape;48;p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49" name="Google Shape;49;p7"/>
          <p:cNvPicPr preferRelativeResize="0"/>
          <p:nvPr/>
        </p:nvPicPr>
        <p:blipFill rotWithShape="1">
          <a:blip r:embed="rId2">
            <a:alphaModFix amt="85000"/>
          </a:blip>
          <a:srcRect/>
          <a:stretch/>
        </p:blipFill>
        <p:spPr>
          <a:xfrm>
            <a:off x="0" y="-1"/>
            <a:ext cx="12192000" cy="6858001"/>
          </a:xfrm>
          <a:prstGeom prst="rect">
            <a:avLst/>
          </a:prstGeom>
          <a:noFill/>
          <a:ln>
            <a:noFill/>
          </a:ln>
        </p:spPr>
      </p:pic>
      <p:sp>
        <p:nvSpPr>
          <p:cNvPr id="50" name="Google Shape;50;p7"/>
          <p:cNvSpPr txBox="1">
            <a:spLocks noGrp="1"/>
          </p:cNvSpPr>
          <p:nvPr>
            <p:ph type="title"/>
          </p:nvPr>
        </p:nvSpPr>
        <p:spPr>
          <a:xfrm>
            <a:off x="3785936" y="1113323"/>
            <a:ext cx="8406063" cy="161383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0000"/>
              <a:buFont typeface="Helvetica Neue"/>
              <a:buNone/>
              <a:defRPr sz="10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pic>
        <p:nvPicPr>
          <p:cNvPr id="51" name="Google Shape;51;p7"/>
          <p:cNvPicPr preferRelativeResize="0"/>
          <p:nvPr/>
        </p:nvPicPr>
        <p:blipFill rotWithShape="1">
          <a:blip r:embed="rId3">
            <a:alphaModFix/>
          </a:blip>
          <a:srcRect/>
          <a:stretch/>
        </p:blipFill>
        <p:spPr>
          <a:xfrm>
            <a:off x="1168509" y="1113322"/>
            <a:ext cx="1613836" cy="1613836"/>
          </a:xfrm>
          <a:prstGeom prst="rect">
            <a:avLst/>
          </a:prstGeom>
          <a:noFill/>
          <a:ln>
            <a:noFill/>
          </a:ln>
        </p:spPr>
      </p:pic>
      <p:cxnSp>
        <p:nvCxnSpPr>
          <p:cNvPr id="52" name="Google Shape;52;p7"/>
          <p:cNvCxnSpPr/>
          <p:nvPr/>
        </p:nvCxnSpPr>
        <p:spPr>
          <a:xfrm>
            <a:off x="3390218" y="1113322"/>
            <a:ext cx="6446" cy="1613836"/>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ransition Slide #2">
  <p:cSld name="Transition Slide #2">
    <p:spTree>
      <p:nvGrpSpPr>
        <p:cNvPr id="1" name="Shape 53"/>
        <p:cNvGrpSpPr/>
        <p:nvPr/>
      </p:nvGrpSpPr>
      <p:grpSpPr>
        <a:xfrm>
          <a:off x="0" y="0"/>
          <a:ext cx="0" cy="0"/>
          <a:chOff x="0" y="0"/>
          <a:chExt cx="0" cy="0"/>
        </a:xfrm>
      </p:grpSpPr>
      <p:sp>
        <p:nvSpPr>
          <p:cNvPr id="54" name="Google Shape;54;p8"/>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55" name="Google Shape;55;p8"/>
          <p:cNvPicPr preferRelativeResize="0"/>
          <p:nvPr/>
        </p:nvPicPr>
        <p:blipFill rotWithShape="1">
          <a:blip r:embed="rId2">
            <a:alphaModFix amt="85000"/>
          </a:blip>
          <a:srcRect/>
          <a:stretch/>
        </p:blipFill>
        <p:spPr>
          <a:xfrm>
            <a:off x="0" y="0"/>
            <a:ext cx="12192000" cy="6858000"/>
          </a:xfrm>
          <a:prstGeom prst="rect">
            <a:avLst/>
          </a:prstGeom>
          <a:noFill/>
          <a:ln>
            <a:noFill/>
          </a:ln>
        </p:spPr>
      </p:pic>
      <p:sp>
        <p:nvSpPr>
          <p:cNvPr id="56" name="Google Shape;56;p8"/>
          <p:cNvSpPr txBox="1">
            <a:spLocks noGrp="1"/>
          </p:cNvSpPr>
          <p:nvPr>
            <p:ph type="title"/>
          </p:nvPr>
        </p:nvSpPr>
        <p:spPr>
          <a:xfrm>
            <a:off x="3785936" y="1113323"/>
            <a:ext cx="8406063" cy="161383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0000"/>
              <a:buFont typeface="Helvetica Neue"/>
              <a:buNone/>
              <a:defRPr sz="10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pic>
        <p:nvPicPr>
          <p:cNvPr id="57" name="Google Shape;57;p8"/>
          <p:cNvPicPr preferRelativeResize="0"/>
          <p:nvPr/>
        </p:nvPicPr>
        <p:blipFill rotWithShape="1">
          <a:blip r:embed="rId3">
            <a:alphaModFix/>
          </a:blip>
          <a:srcRect/>
          <a:stretch/>
        </p:blipFill>
        <p:spPr>
          <a:xfrm>
            <a:off x="1168509" y="1113322"/>
            <a:ext cx="1613836" cy="1613836"/>
          </a:xfrm>
          <a:prstGeom prst="rect">
            <a:avLst/>
          </a:prstGeom>
          <a:noFill/>
          <a:ln>
            <a:noFill/>
          </a:ln>
        </p:spPr>
      </p:pic>
      <p:cxnSp>
        <p:nvCxnSpPr>
          <p:cNvPr id="58" name="Google Shape;58;p8"/>
          <p:cNvCxnSpPr/>
          <p:nvPr/>
        </p:nvCxnSpPr>
        <p:spPr>
          <a:xfrm>
            <a:off x="3390218" y="1113322"/>
            <a:ext cx="6446" cy="1613836"/>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ransition Slide #4">
  <p:cSld name="Transition Slide #4">
    <p:spTree>
      <p:nvGrpSpPr>
        <p:cNvPr id="1" name="Shape 59"/>
        <p:cNvGrpSpPr/>
        <p:nvPr/>
      </p:nvGrpSpPr>
      <p:grpSpPr>
        <a:xfrm>
          <a:off x="0" y="0"/>
          <a:ext cx="0" cy="0"/>
          <a:chOff x="0" y="0"/>
          <a:chExt cx="0" cy="0"/>
        </a:xfrm>
      </p:grpSpPr>
      <p:sp>
        <p:nvSpPr>
          <p:cNvPr id="60" name="Google Shape;60;p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61" name="Google Shape;61;p9"/>
          <p:cNvPicPr preferRelativeResize="0"/>
          <p:nvPr/>
        </p:nvPicPr>
        <p:blipFill rotWithShape="1">
          <a:blip r:embed="rId2">
            <a:alphaModFix amt="85000"/>
          </a:blip>
          <a:srcRect/>
          <a:stretch/>
        </p:blipFill>
        <p:spPr>
          <a:xfrm>
            <a:off x="0" y="0"/>
            <a:ext cx="12192000" cy="6858000"/>
          </a:xfrm>
          <a:prstGeom prst="rect">
            <a:avLst/>
          </a:prstGeom>
          <a:noFill/>
          <a:ln>
            <a:noFill/>
          </a:ln>
        </p:spPr>
      </p:pic>
      <p:sp>
        <p:nvSpPr>
          <p:cNvPr id="62" name="Google Shape;62;p9"/>
          <p:cNvSpPr txBox="1">
            <a:spLocks noGrp="1"/>
          </p:cNvSpPr>
          <p:nvPr>
            <p:ph type="title"/>
          </p:nvPr>
        </p:nvSpPr>
        <p:spPr>
          <a:xfrm>
            <a:off x="3785936" y="1113323"/>
            <a:ext cx="8406063" cy="161383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0000"/>
              <a:buFont typeface="Helvetica Neue"/>
              <a:buNone/>
              <a:defRPr sz="10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pic>
        <p:nvPicPr>
          <p:cNvPr id="63" name="Google Shape;63;p9"/>
          <p:cNvPicPr preferRelativeResize="0"/>
          <p:nvPr/>
        </p:nvPicPr>
        <p:blipFill rotWithShape="1">
          <a:blip r:embed="rId3">
            <a:alphaModFix/>
          </a:blip>
          <a:srcRect/>
          <a:stretch/>
        </p:blipFill>
        <p:spPr>
          <a:xfrm>
            <a:off x="1168509" y="1113322"/>
            <a:ext cx="1613836" cy="1613836"/>
          </a:xfrm>
          <a:prstGeom prst="rect">
            <a:avLst/>
          </a:prstGeom>
          <a:noFill/>
          <a:ln>
            <a:noFill/>
          </a:ln>
        </p:spPr>
      </p:pic>
      <p:cxnSp>
        <p:nvCxnSpPr>
          <p:cNvPr id="64" name="Google Shape;64;p9"/>
          <p:cNvCxnSpPr/>
          <p:nvPr/>
        </p:nvCxnSpPr>
        <p:spPr>
          <a:xfrm>
            <a:off x="3390218" y="1113322"/>
            <a:ext cx="6446" cy="1613836"/>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 Mountains Only">
  <p:cSld name="Title Slide - Mountains Only">
    <p:spTree>
      <p:nvGrpSpPr>
        <p:cNvPr id="1" name="Shape 71"/>
        <p:cNvGrpSpPr/>
        <p:nvPr/>
      </p:nvGrpSpPr>
      <p:grpSpPr>
        <a:xfrm>
          <a:off x="0" y="0"/>
          <a:ext cx="0" cy="0"/>
          <a:chOff x="0" y="0"/>
          <a:chExt cx="0" cy="0"/>
        </a:xfrm>
      </p:grpSpPr>
      <p:sp>
        <p:nvSpPr>
          <p:cNvPr id="72" name="Google Shape;72;p1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73" name="Google Shape;73;p11"/>
          <p:cNvPicPr preferRelativeResize="0"/>
          <p:nvPr/>
        </p:nvPicPr>
        <p:blipFill rotWithShape="1">
          <a:blip r:embed="rId2">
            <a:alphaModFix/>
          </a:blip>
          <a:srcRect/>
          <a:stretch/>
        </p:blipFill>
        <p:spPr>
          <a:xfrm>
            <a:off x="0" y="3509210"/>
            <a:ext cx="12192000" cy="334879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17">
            <a:alphaModFix/>
          </a:blip>
          <a:srcRect/>
          <a:stretch/>
        </p:blipFill>
        <p:spPr>
          <a:xfrm>
            <a:off x="1" y="5807226"/>
            <a:ext cx="12192000" cy="1050774"/>
          </a:xfrm>
          <a:prstGeom prst="rect">
            <a:avLst/>
          </a:prstGeom>
          <a:noFill/>
          <a:ln>
            <a:noFill/>
          </a:ln>
        </p:spPr>
      </p:pic>
      <p:sp>
        <p:nvSpPr>
          <p:cNvPr id="11" name="Google Shape;11;p1"/>
          <p:cNvSpPr txBox="1">
            <a:spLocks noGrp="1"/>
          </p:cNvSpPr>
          <p:nvPr>
            <p:ph type="title"/>
          </p:nvPr>
        </p:nvSpPr>
        <p:spPr>
          <a:xfrm>
            <a:off x="0" y="3"/>
            <a:ext cx="12192000" cy="1550502"/>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rgbClr val="A71930"/>
              </a:buClr>
              <a:buSzPts val="5400"/>
              <a:buFont typeface="Helvetica Neue"/>
              <a:buNone/>
              <a:defRPr sz="5400" b="1" i="0" u="none" strike="noStrike" cap="none">
                <a:solidFill>
                  <a:srgbClr val="A71930"/>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433136" y="1550505"/>
            <a:ext cx="11377865" cy="4332853"/>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A71930"/>
              </a:buClr>
              <a:buSzPts val="3600"/>
              <a:buFont typeface="Arial"/>
              <a:buChar char="•"/>
              <a:defRPr sz="3600" b="0" i="0" u="none" strike="noStrike" cap="none">
                <a:solidFill>
                  <a:srgbClr val="595959"/>
                </a:solidFill>
                <a:latin typeface="Helvetica Neue"/>
                <a:ea typeface="Helvetica Neue"/>
                <a:cs typeface="Helvetica Neue"/>
                <a:sym typeface="Helvetica Neue"/>
              </a:defRPr>
            </a:lvl1pPr>
            <a:lvl2pPr marL="914400" marR="0" lvl="1" indent="-431800" algn="l" rtl="0">
              <a:lnSpc>
                <a:spcPct val="90000"/>
              </a:lnSpc>
              <a:spcBef>
                <a:spcPts val="500"/>
              </a:spcBef>
              <a:spcAft>
                <a:spcPts val="0"/>
              </a:spcAft>
              <a:buClr>
                <a:srgbClr val="A71930"/>
              </a:buClr>
              <a:buSzPts val="3200"/>
              <a:buFont typeface="Arial"/>
              <a:buChar char="•"/>
              <a:defRPr sz="3200" b="0" i="0" u="none" strike="noStrike" cap="none">
                <a:solidFill>
                  <a:srgbClr val="595959"/>
                </a:solidFill>
                <a:latin typeface="Helvetica Neue"/>
                <a:ea typeface="Helvetica Neue"/>
                <a:cs typeface="Helvetica Neue"/>
                <a:sym typeface="Helvetica Neue"/>
              </a:defRPr>
            </a:lvl2pPr>
            <a:lvl3pPr marL="1371600" marR="0" lvl="2" indent="-406400" algn="l" rtl="0">
              <a:lnSpc>
                <a:spcPct val="90000"/>
              </a:lnSpc>
              <a:spcBef>
                <a:spcPts val="500"/>
              </a:spcBef>
              <a:spcAft>
                <a:spcPts val="0"/>
              </a:spcAft>
              <a:buClr>
                <a:srgbClr val="A71930"/>
              </a:buClr>
              <a:buSzPts val="2800"/>
              <a:buFont typeface="Arial"/>
              <a:buChar char="•"/>
              <a:defRPr sz="2800" b="0" i="0" u="none" strike="noStrike" cap="none">
                <a:solidFill>
                  <a:srgbClr val="595959"/>
                </a:solidFill>
                <a:latin typeface="Helvetica Neue"/>
                <a:ea typeface="Helvetica Neue"/>
                <a:cs typeface="Helvetica Neue"/>
                <a:sym typeface="Helvetica Neue"/>
              </a:defRPr>
            </a:lvl3pPr>
            <a:lvl4pPr marL="1828800" marR="0" lvl="3" indent="-381000" algn="l" rtl="0">
              <a:lnSpc>
                <a:spcPct val="90000"/>
              </a:lnSpc>
              <a:spcBef>
                <a:spcPts val="500"/>
              </a:spcBef>
              <a:spcAft>
                <a:spcPts val="0"/>
              </a:spcAft>
              <a:buClr>
                <a:srgbClr val="A71930"/>
              </a:buClr>
              <a:buSzPts val="2400"/>
              <a:buFont typeface="Arial"/>
              <a:buChar char="•"/>
              <a:defRPr sz="2400" b="0" i="0" u="none" strike="noStrike" cap="none">
                <a:solidFill>
                  <a:srgbClr val="595959"/>
                </a:solidFill>
                <a:latin typeface="Helvetica Neue"/>
                <a:ea typeface="Helvetica Neue"/>
                <a:cs typeface="Helvetica Neue"/>
                <a:sym typeface="Helvetica Neue"/>
              </a:defRPr>
            </a:lvl4pPr>
            <a:lvl5pPr marL="2286000" marR="0" lvl="4" indent="-381000" algn="l" rtl="0">
              <a:lnSpc>
                <a:spcPct val="90000"/>
              </a:lnSpc>
              <a:spcBef>
                <a:spcPts val="500"/>
              </a:spcBef>
              <a:spcAft>
                <a:spcPts val="0"/>
              </a:spcAft>
              <a:buClr>
                <a:srgbClr val="A71930"/>
              </a:buClr>
              <a:buSzPts val="2400"/>
              <a:buFont typeface="Arial"/>
              <a:buChar char="•"/>
              <a:defRPr sz="2400" b="0" i="0" u="none" strike="noStrike" cap="none">
                <a:solidFill>
                  <a:srgbClr val="595959"/>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sldNum" idx="12"/>
          </p:nvPr>
        </p:nvSpPr>
        <p:spPr>
          <a:xfrm>
            <a:off x="11229021" y="6314654"/>
            <a:ext cx="57563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1" i="0" u="none" strike="noStrike" cap="none">
                <a:solidFill>
                  <a:schemeClr val="lt1"/>
                </a:solidFill>
                <a:latin typeface="Helvetica Neue"/>
                <a:ea typeface="Helvetica Neue"/>
                <a:cs typeface="Helvetica Neue"/>
                <a:sym typeface="Helvetica Neue"/>
              </a:defRPr>
            </a:lvl1pPr>
            <a:lvl2pPr marL="0" marR="0" lvl="1" indent="0" algn="ctr" rtl="0">
              <a:spcBef>
                <a:spcPts val="0"/>
              </a:spcBef>
              <a:buNone/>
              <a:defRPr sz="1200" b="1" i="0" u="none" strike="noStrike" cap="none">
                <a:solidFill>
                  <a:schemeClr val="lt1"/>
                </a:solidFill>
                <a:latin typeface="Helvetica Neue"/>
                <a:ea typeface="Helvetica Neue"/>
                <a:cs typeface="Helvetica Neue"/>
                <a:sym typeface="Helvetica Neue"/>
              </a:defRPr>
            </a:lvl2pPr>
            <a:lvl3pPr marL="0" marR="0" lvl="2" indent="0" algn="ctr" rtl="0">
              <a:spcBef>
                <a:spcPts val="0"/>
              </a:spcBef>
              <a:buNone/>
              <a:defRPr sz="1200" b="1" i="0" u="none" strike="noStrike" cap="none">
                <a:solidFill>
                  <a:schemeClr val="lt1"/>
                </a:solidFill>
                <a:latin typeface="Helvetica Neue"/>
                <a:ea typeface="Helvetica Neue"/>
                <a:cs typeface="Helvetica Neue"/>
                <a:sym typeface="Helvetica Neue"/>
              </a:defRPr>
            </a:lvl3pPr>
            <a:lvl4pPr marL="0" marR="0" lvl="3" indent="0" algn="ctr" rtl="0">
              <a:spcBef>
                <a:spcPts val="0"/>
              </a:spcBef>
              <a:buNone/>
              <a:defRPr sz="1200" b="1" i="0" u="none" strike="noStrike" cap="none">
                <a:solidFill>
                  <a:schemeClr val="lt1"/>
                </a:solidFill>
                <a:latin typeface="Helvetica Neue"/>
                <a:ea typeface="Helvetica Neue"/>
                <a:cs typeface="Helvetica Neue"/>
                <a:sym typeface="Helvetica Neue"/>
              </a:defRPr>
            </a:lvl4pPr>
            <a:lvl5pPr marL="0" marR="0" lvl="4" indent="0" algn="ctr" rtl="0">
              <a:spcBef>
                <a:spcPts val="0"/>
              </a:spcBef>
              <a:buNone/>
              <a:defRPr sz="1200" b="1" i="0" u="none" strike="noStrike" cap="none">
                <a:solidFill>
                  <a:schemeClr val="lt1"/>
                </a:solidFill>
                <a:latin typeface="Helvetica Neue"/>
                <a:ea typeface="Helvetica Neue"/>
                <a:cs typeface="Helvetica Neue"/>
                <a:sym typeface="Helvetica Neue"/>
              </a:defRPr>
            </a:lvl5pPr>
            <a:lvl6pPr marL="0" marR="0" lvl="5" indent="0" algn="ctr" rtl="0">
              <a:spcBef>
                <a:spcPts val="0"/>
              </a:spcBef>
              <a:buNone/>
              <a:defRPr sz="1200" b="1" i="0" u="none" strike="noStrike" cap="none">
                <a:solidFill>
                  <a:schemeClr val="lt1"/>
                </a:solidFill>
                <a:latin typeface="Helvetica Neue"/>
                <a:ea typeface="Helvetica Neue"/>
                <a:cs typeface="Helvetica Neue"/>
                <a:sym typeface="Helvetica Neue"/>
              </a:defRPr>
            </a:lvl6pPr>
            <a:lvl7pPr marL="0" marR="0" lvl="6" indent="0" algn="ctr" rtl="0">
              <a:spcBef>
                <a:spcPts val="0"/>
              </a:spcBef>
              <a:buNone/>
              <a:defRPr sz="1200" b="1" i="0" u="none" strike="noStrike" cap="none">
                <a:solidFill>
                  <a:schemeClr val="lt1"/>
                </a:solidFill>
                <a:latin typeface="Helvetica Neue"/>
                <a:ea typeface="Helvetica Neue"/>
                <a:cs typeface="Helvetica Neue"/>
                <a:sym typeface="Helvetica Neue"/>
              </a:defRPr>
            </a:lvl7pPr>
            <a:lvl8pPr marL="0" marR="0" lvl="7" indent="0" algn="ctr" rtl="0">
              <a:spcBef>
                <a:spcPts val="0"/>
              </a:spcBef>
              <a:buNone/>
              <a:defRPr sz="1200" b="1" i="0" u="none" strike="noStrike" cap="none">
                <a:solidFill>
                  <a:schemeClr val="lt1"/>
                </a:solidFill>
                <a:latin typeface="Helvetica Neue"/>
                <a:ea typeface="Helvetica Neue"/>
                <a:cs typeface="Helvetica Neue"/>
                <a:sym typeface="Helvetica Neue"/>
              </a:defRPr>
            </a:lvl8pPr>
            <a:lvl9pPr marL="0" marR="0" lvl="8" indent="0" algn="ctr" rtl="0">
              <a:spcBef>
                <a:spcPts val="0"/>
              </a:spcBef>
              <a:buNone/>
              <a:defRPr sz="1200" b="1" i="0" u="none" strike="noStrike" cap="none">
                <a:solidFill>
                  <a:schemeClr val="lt1"/>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dirty="0"/>
          </a:p>
        </p:txBody>
      </p:sp>
      <p:pic>
        <p:nvPicPr>
          <p:cNvPr id="14" name="Google Shape;14;p1"/>
          <p:cNvPicPr preferRelativeResize="0"/>
          <p:nvPr/>
        </p:nvPicPr>
        <p:blipFill rotWithShape="1">
          <a:blip r:embed="rId18">
            <a:alphaModFix/>
          </a:blip>
          <a:srcRect/>
          <a:stretch/>
        </p:blipFill>
        <p:spPr>
          <a:xfrm>
            <a:off x="384233" y="5929991"/>
            <a:ext cx="578746" cy="57874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hyperlink" Target="https://clearimpact.com/social-sector-hero/book-tour/" TargetMode="External"/><Relationship Id="rId3" Type="http://schemas.openxmlformats.org/officeDocument/2006/relationships/hyperlink" Target="https://support.clearimpact.com/en/compyle-release-notes-sections-for-survey-forms-and-note-forms-nov.-2023" TargetMode="External"/><Relationship Id="rId7" Type="http://schemas.openxmlformats.org/officeDocument/2006/relationships/hyperlink" Target="https://clearimpact.com/our-events/ssh-texas-2023/?hsCtaTracking=7c02bca0-3f38-441c-aee1-4ad123ce2007%7C82a87e3c-334a-4c8a-92a2-aab49866c71a"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hyperlink" Target="https://us06web.zoom.us/meeting/register/tZYpceGhrD8iGNyuV-2Oif9mhIJGBakQhVms" TargetMode="External"/><Relationship Id="rId5" Type="http://schemas.openxmlformats.org/officeDocument/2006/relationships/hyperlink" Target="https://www.google.com/url?q=https://us06web.zoom.us/meeting/register/tZwkce2prz4jG9HxiRLyifhDQkq5Z5k-r14N&amp;sa=D&amp;source=calendar&amp;ust=1699767903665753&amp;usg=AOvVaw3xSjDhjWK6yoeh3boiMWgy" TargetMode="External"/><Relationship Id="rId4" Type="http://schemas.openxmlformats.org/officeDocument/2006/relationships/hyperlink" Target="https://support.clearimpact.com/en/compyle-implementation-field-types" TargetMode="External"/><Relationship Id="rId9"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support@clearimpact.com"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8"/>
          <p:cNvSpPr txBox="1">
            <a:spLocks noGrp="1"/>
          </p:cNvSpPr>
          <p:nvPr>
            <p:ph type="subTitle" idx="1"/>
          </p:nvPr>
        </p:nvSpPr>
        <p:spPr>
          <a:xfrm>
            <a:off x="5745018" y="2688705"/>
            <a:ext cx="6059634" cy="1626505"/>
          </a:xfrm>
          <a:prstGeom prst="rect">
            <a:avLst/>
          </a:prstGeom>
          <a:noFill/>
          <a:ln>
            <a:noFill/>
          </a:ln>
        </p:spPr>
        <p:txBody>
          <a:bodyPr spcFirstLastPara="1" wrap="square" lIns="91425" tIns="45700" rIns="91425" bIns="45700" anchor="t" anchorCtr="0">
            <a:normAutofit/>
          </a:bodyPr>
          <a:lstStyle/>
          <a:p>
            <a:pPr marL="0" lvl="0" indent="0" rtl="0">
              <a:lnSpc>
                <a:spcPct val="90000"/>
              </a:lnSpc>
              <a:spcBef>
                <a:spcPts val="0"/>
              </a:spcBef>
              <a:spcAft>
                <a:spcPts val="0"/>
              </a:spcAft>
              <a:buSzPts val="2400"/>
              <a:buNone/>
            </a:pPr>
            <a:r>
              <a:rPr lang="en-US" i="1" dirty="0"/>
              <a:t>Organizing fields, improving layout, and building up to form logic</a:t>
            </a:r>
          </a:p>
          <a:p>
            <a:pPr marL="0" lvl="0" indent="0" algn="r" rtl="0">
              <a:lnSpc>
                <a:spcPct val="90000"/>
              </a:lnSpc>
              <a:spcBef>
                <a:spcPts val="0"/>
              </a:spcBef>
              <a:spcAft>
                <a:spcPts val="0"/>
              </a:spcAft>
              <a:buSzPts val="2400"/>
              <a:buNone/>
            </a:pPr>
            <a:endParaRPr lang="en-US" dirty="0"/>
          </a:p>
          <a:p>
            <a:pPr marL="0" lvl="0" indent="0" algn="r" rtl="0">
              <a:lnSpc>
                <a:spcPct val="90000"/>
              </a:lnSpc>
              <a:spcBef>
                <a:spcPts val="0"/>
              </a:spcBef>
              <a:spcAft>
                <a:spcPts val="0"/>
              </a:spcAft>
              <a:buSzPts val="2400"/>
              <a:buNone/>
            </a:pPr>
            <a:r>
              <a:rPr lang="en-US" dirty="0"/>
              <a:t>November 2023</a:t>
            </a:r>
            <a:endParaRPr dirty="0"/>
          </a:p>
        </p:txBody>
      </p:sp>
      <p:sp>
        <p:nvSpPr>
          <p:cNvPr id="114" name="Google Shape;114;p18"/>
          <p:cNvSpPr txBox="1">
            <a:spLocks noGrp="1"/>
          </p:cNvSpPr>
          <p:nvPr>
            <p:ph type="ctrTitle"/>
          </p:nvPr>
        </p:nvSpPr>
        <p:spPr>
          <a:xfrm>
            <a:off x="5843847" y="402706"/>
            <a:ext cx="6431280" cy="2285999"/>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053A0"/>
              </a:buClr>
              <a:buSzPct val="86988"/>
              <a:buFont typeface="Helvetica Neue"/>
              <a:buNone/>
            </a:pPr>
            <a:r>
              <a:rPr lang="en-US" sz="5977" dirty="0"/>
              <a:t>Compyle</a:t>
            </a:r>
            <a:br>
              <a:rPr lang="en-US" sz="5977" dirty="0"/>
            </a:br>
            <a:r>
              <a:rPr lang="en-US" sz="2000" dirty="0"/>
              <a:t> </a:t>
            </a:r>
            <a:br>
              <a:rPr lang="en-US" sz="5977" dirty="0"/>
            </a:br>
            <a:r>
              <a:rPr lang="en-US" sz="4000" dirty="0"/>
              <a:t>Form Sections</a:t>
            </a:r>
            <a:endParaRPr sz="4000" dirty="0"/>
          </a:p>
        </p:txBody>
      </p:sp>
      <p:pic>
        <p:nvPicPr>
          <p:cNvPr id="115" name="Google Shape;115;p1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rot="20537043">
            <a:off x="2018785" y="3436653"/>
            <a:ext cx="1018282" cy="868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1" name="Google Shape;151;p23"/>
          <p:cNvSpPr txBox="1">
            <a:spLocks noGrp="1"/>
          </p:cNvSpPr>
          <p:nvPr>
            <p:ph type="title"/>
          </p:nvPr>
        </p:nvSpPr>
        <p:spPr>
          <a:xfrm>
            <a:off x="110835" y="68414"/>
            <a:ext cx="11970329" cy="722156"/>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A71930"/>
              </a:buClr>
              <a:buSzPts val="5400"/>
              <a:buFont typeface="Helvetica Neue"/>
              <a:buNone/>
            </a:pPr>
            <a:r>
              <a:rPr lang="en-US" sz="4800" dirty="0"/>
              <a:t>Other Layout Changes</a:t>
            </a:r>
          </a:p>
        </p:txBody>
      </p:sp>
      <p:sp>
        <p:nvSpPr>
          <p:cNvPr id="2" name="Google Shape;150;p23">
            <a:extLst>
              <a:ext uri="{FF2B5EF4-FFF2-40B4-BE49-F238E27FC236}">
                <a16:creationId xmlns:a16="http://schemas.microsoft.com/office/drawing/2014/main" id="{D79895DC-4DC2-70D9-716D-778D2C5A0C57}"/>
              </a:ext>
            </a:extLst>
          </p:cNvPr>
          <p:cNvSpPr txBox="1">
            <a:spLocks/>
          </p:cNvSpPr>
          <p:nvPr/>
        </p:nvSpPr>
        <p:spPr>
          <a:xfrm>
            <a:off x="6410528" y="992223"/>
            <a:ext cx="5670636" cy="4961105"/>
          </a:xfrm>
          <a:prstGeom prst="rect">
            <a:avLst/>
          </a:prstGeom>
          <a:noFill/>
          <a:ln>
            <a:noFill/>
          </a:ln>
        </p:spPr>
        <p:txBody>
          <a:bodyPr spcFirstLastPara="1" wrap="square" lIns="274320"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eaLnBrk="1" hangingPunct="1">
              <a:lnSpc>
                <a:spcPct val="90000"/>
              </a:lnSpc>
              <a:spcBef>
                <a:spcPts val="1000"/>
              </a:spcBef>
              <a:spcAft>
                <a:spcPts val="0"/>
              </a:spcAft>
              <a:buClr>
                <a:srgbClr val="A71930"/>
              </a:buClr>
              <a:buSzPts val="1800"/>
              <a:buFont typeface="Arial"/>
              <a:buChar char="•"/>
              <a:defRPr sz="3600" b="0" i="0" u="none" strike="noStrike" cap="none">
                <a:solidFill>
                  <a:srgbClr val="595959"/>
                </a:solidFill>
                <a:latin typeface="Helvetica Neue"/>
                <a:ea typeface="Helvetica Neue"/>
                <a:cs typeface="Helvetica Neue"/>
                <a:sym typeface="Helvetica Neue"/>
              </a:defRPr>
            </a:lvl1pPr>
            <a:lvl2pPr marL="914400" marR="0" lvl="1" indent="-342900" algn="l" rtl="0" eaLnBrk="1" hangingPunct="1">
              <a:lnSpc>
                <a:spcPct val="90000"/>
              </a:lnSpc>
              <a:spcBef>
                <a:spcPts val="500"/>
              </a:spcBef>
              <a:spcAft>
                <a:spcPts val="0"/>
              </a:spcAft>
              <a:buClr>
                <a:srgbClr val="A71930"/>
              </a:buClr>
              <a:buSzPts val="1800"/>
              <a:buFont typeface="Arial"/>
              <a:buChar char="•"/>
              <a:defRPr sz="3200" b="0" i="0" u="none" strike="noStrike" cap="none">
                <a:solidFill>
                  <a:srgbClr val="595959"/>
                </a:solidFill>
                <a:latin typeface="Helvetica Neue"/>
                <a:ea typeface="Helvetica Neue"/>
                <a:cs typeface="Helvetica Neue"/>
                <a:sym typeface="Helvetica Neue"/>
              </a:defRPr>
            </a:lvl2pPr>
            <a:lvl3pPr marL="1371600" marR="0" lvl="2" indent="-342900" algn="l" rtl="0" eaLnBrk="1" hangingPunct="1">
              <a:lnSpc>
                <a:spcPct val="90000"/>
              </a:lnSpc>
              <a:spcBef>
                <a:spcPts val="500"/>
              </a:spcBef>
              <a:spcAft>
                <a:spcPts val="0"/>
              </a:spcAft>
              <a:buClr>
                <a:srgbClr val="A71930"/>
              </a:buClr>
              <a:buSzPts val="1800"/>
              <a:buFont typeface="Arial"/>
              <a:buChar char="•"/>
              <a:defRPr sz="2800" b="0" i="0" u="none" strike="noStrike" cap="none">
                <a:solidFill>
                  <a:srgbClr val="595959"/>
                </a:solidFill>
                <a:latin typeface="Helvetica Neue"/>
                <a:ea typeface="Helvetica Neue"/>
                <a:cs typeface="Helvetica Neue"/>
                <a:sym typeface="Helvetica Neue"/>
              </a:defRPr>
            </a:lvl3pPr>
            <a:lvl4pPr marL="1828800" marR="0" lvl="3" indent="-342900" algn="l" rtl="0" eaLnBrk="1" hangingPunct="1">
              <a:lnSpc>
                <a:spcPct val="90000"/>
              </a:lnSpc>
              <a:spcBef>
                <a:spcPts val="500"/>
              </a:spcBef>
              <a:spcAft>
                <a:spcPts val="0"/>
              </a:spcAft>
              <a:buClr>
                <a:srgbClr val="A71930"/>
              </a:buClr>
              <a:buSzPts val="1800"/>
              <a:buFont typeface="Arial"/>
              <a:buChar char="•"/>
              <a:defRPr sz="2400" b="0" i="0" u="none" strike="noStrike" cap="none">
                <a:solidFill>
                  <a:srgbClr val="595959"/>
                </a:solidFill>
                <a:latin typeface="Helvetica Neue"/>
                <a:ea typeface="Helvetica Neue"/>
                <a:cs typeface="Helvetica Neue"/>
                <a:sym typeface="Helvetica Neue"/>
              </a:defRPr>
            </a:lvl4pPr>
            <a:lvl5pPr marL="2286000" marR="0" lvl="4" indent="-342900" algn="l" rtl="0" eaLnBrk="1" hangingPunct="1">
              <a:lnSpc>
                <a:spcPct val="90000"/>
              </a:lnSpc>
              <a:spcBef>
                <a:spcPts val="500"/>
              </a:spcBef>
              <a:spcAft>
                <a:spcPts val="0"/>
              </a:spcAft>
              <a:buClr>
                <a:srgbClr val="A71930"/>
              </a:buClr>
              <a:buSzPts val="1800"/>
              <a:buFont typeface="Arial"/>
              <a:buChar char="•"/>
              <a:defRPr sz="2400" b="0" i="0" u="none" strike="noStrike" cap="none">
                <a:solidFill>
                  <a:srgbClr val="595959"/>
                </a:solidFill>
                <a:latin typeface="Helvetica Neue"/>
                <a:ea typeface="Helvetica Neue"/>
                <a:cs typeface="Helvetica Neue"/>
                <a:sym typeface="Helvetica Neue"/>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30000"/>
              </a:lnSpc>
              <a:spcBef>
                <a:spcPts val="0"/>
              </a:spcBef>
              <a:buSzPct val="100000"/>
              <a:buNone/>
            </a:pPr>
            <a:r>
              <a:rPr lang="en-US" sz="2400" dirty="0"/>
              <a:t> </a:t>
            </a:r>
            <a:r>
              <a:rPr lang="en-US" sz="2000" dirty="0"/>
              <a:t>Editing Forms: </a:t>
            </a:r>
          </a:p>
          <a:p>
            <a:pPr marL="0" indent="-457200">
              <a:lnSpc>
                <a:spcPct val="130000"/>
              </a:lnSpc>
              <a:spcBef>
                <a:spcPts val="0"/>
              </a:spcBef>
              <a:buSzPct val="100000"/>
              <a:buFont typeface="+mj-lt"/>
              <a:buAutoNum type="arabicPeriod"/>
            </a:pPr>
            <a:r>
              <a:rPr lang="en-US" sz="2000" dirty="0"/>
              <a:t>Participant Form Fields, Organization Form Fields, Anonymous Form Fields</a:t>
            </a:r>
          </a:p>
          <a:p>
            <a:pPr marL="914400" lvl="2" indent="-457200">
              <a:lnSpc>
                <a:spcPct val="130000"/>
              </a:lnSpc>
              <a:spcBef>
                <a:spcPts val="0"/>
              </a:spcBef>
              <a:buSzPct val="100000"/>
              <a:buFont typeface="+mj-lt"/>
              <a:buAutoNum type="alphaLcParenR"/>
            </a:pPr>
            <a:r>
              <a:rPr lang="en-US" sz="1800" dirty="0"/>
              <a:t>Sections clearly labeled for standard and custom fields </a:t>
            </a:r>
          </a:p>
          <a:p>
            <a:pPr marL="914400" lvl="2" indent="-457200">
              <a:lnSpc>
                <a:spcPct val="130000"/>
              </a:lnSpc>
              <a:spcBef>
                <a:spcPts val="0"/>
              </a:spcBef>
              <a:buSzPct val="100000"/>
              <a:buFont typeface="+mj-lt"/>
              <a:buAutoNum type="alphaLcParenR"/>
            </a:pPr>
            <a:r>
              <a:rPr lang="en-US" sz="1800" dirty="0"/>
              <a:t>Blue background for each section</a:t>
            </a:r>
          </a:p>
          <a:p>
            <a:pPr marL="0" indent="-457200">
              <a:lnSpc>
                <a:spcPct val="130000"/>
              </a:lnSpc>
              <a:spcBef>
                <a:spcPts val="0"/>
              </a:spcBef>
              <a:buSzPct val="100000"/>
              <a:buFont typeface="+mj-lt"/>
              <a:buAutoNum type="arabicPeriod"/>
            </a:pPr>
            <a:r>
              <a:rPr lang="en-US" sz="2000" dirty="0"/>
              <a:t>Public forms have similar display</a:t>
            </a:r>
          </a:p>
          <a:p>
            <a:pPr marL="1062990" lvl="1" indent="-457200">
              <a:lnSpc>
                <a:spcPct val="140000"/>
              </a:lnSpc>
              <a:spcBef>
                <a:spcPts val="0"/>
              </a:spcBef>
              <a:buSzPct val="100000"/>
              <a:buFont typeface="+mj-lt"/>
              <a:buAutoNum type="alphaLcParenR"/>
            </a:pPr>
            <a:endParaRPr lang="en-US" sz="2000" dirty="0"/>
          </a:p>
          <a:p>
            <a:pPr marL="91440" indent="0">
              <a:lnSpc>
                <a:spcPct val="120000"/>
              </a:lnSpc>
              <a:spcBef>
                <a:spcPts val="0"/>
              </a:spcBef>
              <a:buSzPct val="100000"/>
              <a:buFont typeface="Arial"/>
              <a:buNone/>
            </a:pPr>
            <a:r>
              <a:rPr lang="en-US" sz="2000" dirty="0"/>
              <a:t>Not Yet Changing</a:t>
            </a:r>
          </a:p>
          <a:p>
            <a:pPr marL="1062990" lvl="1" indent="-514350">
              <a:lnSpc>
                <a:spcPct val="120000"/>
              </a:lnSpc>
              <a:spcBef>
                <a:spcPts val="0"/>
              </a:spcBef>
              <a:buSzPct val="100000"/>
              <a:buFont typeface="Arial" panose="020B0604020202020204" pitchFamily="34" charset="0"/>
              <a:buChar char="•"/>
            </a:pPr>
            <a:r>
              <a:rPr lang="en-US" sz="2000" dirty="0"/>
              <a:t>Data entry for Participants, Organizations, &amp; Anonymous forms</a:t>
            </a:r>
          </a:p>
          <a:p>
            <a:pPr marL="1062990" lvl="1" indent="-514350">
              <a:lnSpc>
                <a:spcPct val="120000"/>
              </a:lnSpc>
              <a:spcBef>
                <a:spcPts val="0"/>
              </a:spcBef>
              <a:buSzPct val="100000"/>
              <a:buFont typeface="Arial" panose="020B0604020202020204" pitchFamily="34" charset="0"/>
              <a:buChar char="•"/>
            </a:pPr>
            <a:r>
              <a:rPr lang="en-US" sz="2000" dirty="0"/>
              <a:t>Data entry for the Public Form versions of those forms</a:t>
            </a:r>
            <a:endParaRPr lang="en-US" sz="1100" dirty="0"/>
          </a:p>
        </p:txBody>
      </p:sp>
      <p:pic>
        <p:nvPicPr>
          <p:cNvPr id="6" name="Picture 5">
            <a:extLst>
              <a:ext uri="{FF2B5EF4-FFF2-40B4-BE49-F238E27FC236}">
                <a16:creationId xmlns:a16="http://schemas.microsoft.com/office/drawing/2014/main" id="{AD9C14C4-15F6-6F5D-0ECD-8BC63BDA7E28}"/>
              </a:ext>
            </a:extLst>
          </p:cNvPr>
          <p:cNvPicPr>
            <a:picLocks noChangeAspect="1"/>
          </p:cNvPicPr>
          <p:nvPr/>
        </p:nvPicPr>
        <p:blipFill>
          <a:blip r:embed="rId3"/>
          <a:stretch>
            <a:fillRect/>
          </a:stretch>
        </p:blipFill>
        <p:spPr>
          <a:xfrm>
            <a:off x="216032" y="1193875"/>
            <a:ext cx="4988404" cy="3114430"/>
          </a:xfrm>
          <a:prstGeom prst="rect">
            <a:avLst/>
          </a:prstGeom>
        </p:spPr>
      </p:pic>
      <p:pic>
        <p:nvPicPr>
          <p:cNvPr id="8" name="Picture 7">
            <a:extLst>
              <a:ext uri="{FF2B5EF4-FFF2-40B4-BE49-F238E27FC236}">
                <a16:creationId xmlns:a16="http://schemas.microsoft.com/office/drawing/2014/main" id="{73818E65-FD15-5527-0153-306B6A3F100F}"/>
              </a:ext>
            </a:extLst>
          </p:cNvPr>
          <p:cNvPicPr>
            <a:picLocks noChangeAspect="1"/>
          </p:cNvPicPr>
          <p:nvPr/>
        </p:nvPicPr>
        <p:blipFill>
          <a:blip r:embed="rId4"/>
          <a:stretch>
            <a:fillRect/>
          </a:stretch>
        </p:blipFill>
        <p:spPr>
          <a:xfrm>
            <a:off x="1006748" y="2620624"/>
            <a:ext cx="5167072" cy="3141899"/>
          </a:xfrm>
          <a:prstGeom prst="rect">
            <a:avLst/>
          </a:prstGeom>
        </p:spPr>
      </p:pic>
    </p:spTree>
    <p:extLst>
      <p:ext uri="{BB962C8B-B14F-4D97-AF65-F5344CB8AC3E}">
        <p14:creationId xmlns:p14="http://schemas.microsoft.com/office/powerpoint/2010/main" val="351052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1"/>
          <p:cNvSpPr txBox="1">
            <a:spLocks noGrp="1"/>
          </p:cNvSpPr>
          <p:nvPr>
            <p:ph type="title"/>
          </p:nvPr>
        </p:nvSpPr>
        <p:spPr>
          <a:xfrm>
            <a:off x="3390900" y="406401"/>
            <a:ext cx="8801100" cy="292257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10000"/>
              <a:buFont typeface="Helvetica Neue"/>
              <a:buNone/>
            </a:pPr>
            <a:r>
              <a:rPr lang="en-US" sz="6600" dirty="0">
                <a:solidFill>
                  <a:srgbClr val="0053A0"/>
                </a:solidFill>
              </a:rPr>
              <a:t>Refinements &amp; Repairs</a:t>
            </a:r>
            <a:endParaRPr sz="6600" dirty="0">
              <a:solidFill>
                <a:srgbClr val="0053A0"/>
              </a:solidFill>
            </a:endParaRPr>
          </a:p>
        </p:txBody>
      </p:sp>
      <p:pic>
        <p:nvPicPr>
          <p:cNvPr id="137" name="Google Shape;137;p2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rot="20467942">
            <a:off x="3618487" y="3343955"/>
            <a:ext cx="741272" cy="522536"/>
          </a:xfrm>
          <a:prstGeom prst="rect">
            <a:avLst/>
          </a:prstGeom>
          <a:noFill/>
          <a:ln>
            <a:noFill/>
          </a:ln>
        </p:spPr>
      </p:pic>
    </p:spTree>
    <p:extLst>
      <p:ext uri="{BB962C8B-B14F-4D97-AF65-F5344CB8AC3E}">
        <p14:creationId xmlns:p14="http://schemas.microsoft.com/office/powerpoint/2010/main" val="559772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9"/>
          <p:cNvSpPr txBox="1">
            <a:spLocks noGrp="1"/>
          </p:cNvSpPr>
          <p:nvPr>
            <p:ph type="body" idx="1"/>
          </p:nvPr>
        </p:nvSpPr>
        <p:spPr>
          <a:xfrm>
            <a:off x="145916" y="732251"/>
            <a:ext cx="4582558" cy="6038199"/>
          </a:xfrm>
          <a:prstGeom prst="rect">
            <a:avLst/>
          </a:prstGeom>
          <a:noFill/>
          <a:ln>
            <a:noFill/>
          </a:ln>
        </p:spPr>
        <p:txBody>
          <a:bodyPr spcFirstLastPara="1" wrap="square" lIns="182880" tIns="45700" rIns="91425" bIns="45700" numCol="1" anchor="t" anchorCtr="0">
            <a:normAutofit fontScale="25000" lnSpcReduction="20000"/>
          </a:bodyPr>
          <a:lstStyle/>
          <a:p>
            <a:pPr marL="91440" lvl="1" indent="-182880">
              <a:lnSpc>
                <a:spcPct val="120000"/>
              </a:lnSpc>
              <a:spcBef>
                <a:spcPts val="0"/>
              </a:spcBef>
              <a:buSzPct val="100000"/>
            </a:pPr>
            <a:r>
              <a:rPr lang="en-US" sz="7400" dirty="0"/>
              <a:t>Better navigation: </a:t>
            </a:r>
          </a:p>
          <a:p>
            <a:pPr marL="548640" lvl="2" indent="-182880">
              <a:lnSpc>
                <a:spcPct val="120000"/>
              </a:lnSpc>
              <a:spcBef>
                <a:spcPts val="0"/>
              </a:spcBef>
              <a:buSzPct val="100000"/>
            </a:pPr>
            <a:r>
              <a:rPr lang="en-US" sz="7000" dirty="0"/>
              <a:t>Removed the popup warning when editing Survey Form fields</a:t>
            </a:r>
          </a:p>
          <a:p>
            <a:pPr marL="548640" lvl="2" indent="-182880">
              <a:lnSpc>
                <a:spcPct val="120000"/>
              </a:lnSpc>
              <a:spcBef>
                <a:spcPts val="0"/>
              </a:spcBef>
              <a:buSzPct val="100000"/>
            </a:pPr>
            <a:r>
              <a:rPr lang="en-US" sz="7000" dirty="0"/>
              <a:t>Fixed filter history so clear filters button appears for active group assignment filters</a:t>
            </a:r>
          </a:p>
          <a:p>
            <a:pPr marL="548640" lvl="2" indent="-182880">
              <a:lnSpc>
                <a:spcPct val="120000"/>
              </a:lnSpc>
              <a:spcBef>
                <a:spcPts val="0"/>
              </a:spcBef>
              <a:buSzPct val="100000"/>
            </a:pPr>
            <a:r>
              <a:rPr lang="en-US" sz="7000" dirty="0"/>
              <a:t>Behind the scenes changes to help reduce unexpected blank screen</a:t>
            </a:r>
          </a:p>
          <a:p>
            <a:pPr marL="548640" lvl="2" indent="-182880">
              <a:lnSpc>
                <a:spcPct val="120000"/>
              </a:lnSpc>
              <a:spcBef>
                <a:spcPts val="0"/>
              </a:spcBef>
              <a:buSzPct val="100000"/>
            </a:pPr>
            <a:endParaRPr lang="en-US" sz="7000" dirty="0"/>
          </a:p>
          <a:p>
            <a:pPr marL="91440" lvl="1" indent="-182880">
              <a:lnSpc>
                <a:spcPct val="120000"/>
              </a:lnSpc>
              <a:spcBef>
                <a:spcPts val="0"/>
              </a:spcBef>
              <a:buSzPct val="100000"/>
            </a:pPr>
            <a:r>
              <a:rPr lang="en-US" sz="7400" dirty="0"/>
              <a:t>More clear</a:t>
            </a:r>
          </a:p>
          <a:p>
            <a:pPr marL="548640" lvl="2" indent="-182880">
              <a:lnSpc>
                <a:spcPct val="120000"/>
              </a:lnSpc>
              <a:spcBef>
                <a:spcPts val="0"/>
              </a:spcBef>
              <a:buSzPct val="100000"/>
            </a:pPr>
            <a:r>
              <a:rPr lang="en-US" sz="7000" dirty="0"/>
              <a:t>Import Phone Number preview corrected</a:t>
            </a:r>
          </a:p>
          <a:p>
            <a:pPr marL="548640" lvl="2" indent="-182880">
              <a:lnSpc>
                <a:spcPct val="120000"/>
              </a:lnSpc>
              <a:spcBef>
                <a:spcPts val="0"/>
              </a:spcBef>
              <a:buSzPct val="100000"/>
            </a:pPr>
            <a:r>
              <a:rPr lang="en-US" sz="7000" dirty="0"/>
              <a:t>Updated wording when deleting new field options</a:t>
            </a:r>
          </a:p>
          <a:p>
            <a:pPr marL="548640" lvl="2" indent="-182880">
              <a:lnSpc>
                <a:spcPct val="120000"/>
              </a:lnSpc>
              <a:spcBef>
                <a:spcPts val="0"/>
              </a:spcBef>
              <a:buSzPct val="100000"/>
            </a:pPr>
            <a:r>
              <a:rPr lang="en-US" sz="7000" dirty="0"/>
              <a:t>Delete new field for warning removed</a:t>
            </a:r>
          </a:p>
          <a:p>
            <a:pPr marL="114300" lvl="1" indent="0">
              <a:lnSpc>
                <a:spcPct val="140000"/>
              </a:lnSpc>
              <a:spcBef>
                <a:spcPts val="0"/>
              </a:spcBef>
              <a:spcAft>
                <a:spcPts val="1200"/>
              </a:spcAft>
              <a:buSzPct val="100000"/>
              <a:buNone/>
            </a:pPr>
            <a:r>
              <a:rPr lang="en-US" sz="6000" i="1" dirty="0">
                <a:solidFill>
                  <a:srgbClr val="A5A5A5"/>
                </a:solidFill>
              </a:rPr>
              <a:t>Benefit: Things work better so users are happier and can more easily do what they need to do</a:t>
            </a:r>
          </a:p>
        </p:txBody>
      </p:sp>
      <p:sp>
        <p:nvSpPr>
          <p:cNvPr id="259" name="Google Shape;259;p39"/>
          <p:cNvSpPr txBox="1">
            <a:spLocks noGrp="1"/>
          </p:cNvSpPr>
          <p:nvPr>
            <p:ph type="title"/>
          </p:nvPr>
        </p:nvSpPr>
        <p:spPr>
          <a:xfrm>
            <a:off x="1314450" y="0"/>
            <a:ext cx="9129600" cy="70485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A71930"/>
              </a:buClr>
              <a:buSzPts val="5400"/>
              <a:buFont typeface="Helvetica Neue"/>
              <a:buNone/>
            </a:pPr>
            <a:r>
              <a:rPr lang="en-US" sz="4400" dirty="0"/>
              <a:t>Various Improvements</a:t>
            </a:r>
            <a:endParaRPr sz="4400" dirty="0"/>
          </a:p>
        </p:txBody>
      </p:sp>
      <p:pic>
        <p:nvPicPr>
          <p:cNvPr id="3" name="Picture 2">
            <a:extLst>
              <a:ext uri="{FF2B5EF4-FFF2-40B4-BE49-F238E27FC236}">
                <a16:creationId xmlns:a16="http://schemas.microsoft.com/office/drawing/2014/main" id="{ECBD43D8-6074-1DC6-E6BF-5018D5995F03}"/>
              </a:ext>
            </a:extLst>
          </p:cNvPr>
          <p:cNvPicPr>
            <a:picLocks noChangeAspect="1"/>
          </p:cNvPicPr>
          <p:nvPr/>
        </p:nvPicPr>
        <p:blipFill>
          <a:blip r:embed="rId3"/>
          <a:stretch>
            <a:fillRect/>
          </a:stretch>
        </p:blipFill>
        <p:spPr>
          <a:xfrm>
            <a:off x="4943313" y="1812070"/>
            <a:ext cx="6995766" cy="2552921"/>
          </a:xfrm>
          <a:prstGeom prst="rect">
            <a:avLst/>
          </a:prstGeom>
        </p:spPr>
      </p:pic>
    </p:spTree>
    <p:extLst>
      <p:ext uri="{BB962C8B-B14F-4D97-AF65-F5344CB8AC3E}">
        <p14:creationId xmlns:p14="http://schemas.microsoft.com/office/powerpoint/2010/main" val="3936112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1"/>
          <p:cNvSpPr txBox="1">
            <a:spLocks noGrp="1"/>
          </p:cNvSpPr>
          <p:nvPr>
            <p:ph type="title"/>
          </p:nvPr>
        </p:nvSpPr>
        <p:spPr>
          <a:xfrm>
            <a:off x="3408218" y="406401"/>
            <a:ext cx="8783782" cy="292257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10000"/>
              <a:buFont typeface="Helvetica Neue"/>
              <a:buNone/>
            </a:pPr>
            <a:r>
              <a:rPr lang="en-US" sz="6600" dirty="0">
                <a:solidFill>
                  <a:srgbClr val="0053A0"/>
                </a:solidFill>
              </a:rPr>
              <a:t>Conclusion &amp; Future Endeavors</a:t>
            </a:r>
            <a:endParaRPr sz="6000" dirty="0">
              <a:solidFill>
                <a:srgbClr val="0053A0"/>
              </a:solidFill>
            </a:endParaRPr>
          </a:p>
        </p:txBody>
      </p:sp>
      <p:pic>
        <p:nvPicPr>
          <p:cNvPr id="137" name="Google Shape;137;p2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rot="19743809">
            <a:off x="195234" y="4596744"/>
            <a:ext cx="356050" cy="180463"/>
          </a:xfrm>
          <a:prstGeom prst="rect">
            <a:avLst/>
          </a:prstGeom>
          <a:noFill/>
          <a:ln>
            <a:noFill/>
          </a:ln>
        </p:spPr>
      </p:pic>
    </p:spTree>
    <p:extLst>
      <p:ext uri="{BB962C8B-B14F-4D97-AF65-F5344CB8AC3E}">
        <p14:creationId xmlns:p14="http://schemas.microsoft.com/office/powerpoint/2010/main" val="3804932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5400"/>
              <a:buFont typeface="Helvetica Neue"/>
              <a:buNone/>
            </a:pPr>
            <a:r>
              <a:rPr lang="en-US" dirty="0"/>
              <a:t>Conclusion</a:t>
            </a:r>
            <a:endParaRPr dirty="0"/>
          </a:p>
        </p:txBody>
      </p:sp>
      <p:sp>
        <p:nvSpPr>
          <p:cNvPr id="130" name="Google Shape;130;p20"/>
          <p:cNvSpPr txBox="1">
            <a:spLocks noGrp="1"/>
          </p:cNvSpPr>
          <p:nvPr>
            <p:ph type="body" idx="1"/>
          </p:nvPr>
        </p:nvSpPr>
        <p:spPr>
          <a:xfrm>
            <a:off x="357188" y="1550506"/>
            <a:ext cx="6820360" cy="4860126"/>
          </a:xfrm>
          <a:prstGeom prst="rect">
            <a:avLst/>
          </a:prstGeom>
          <a:noFill/>
          <a:ln>
            <a:noFill/>
          </a:ln>
        </p:spPr>
        <p:txBody>
          <a:bodyPr spcFirstLastPara="1" wrap="square" lIns="91425" tIns="45700" rIns="91425" bIns="45700" anchor="t" anchorCtr="0">
            <a:normAutofit/>
          </a:bodyPr>
          <a:lstStyle/>
          <a:p>
            <a:pPr marL="0" indent="0">
              <a:lnSpc>
                <a:spcPct val="100000"/>
              </a:lnSpc>
              <a:buClr>
                <a:schemeClr val="dk1"/>
              </a:buClr>
              <a:buSzPct val="100000"/>
              <a:buNone/>
            </a:pPr>
            <a:r>
              <a:rPr lang="en-US" sz="2000" i="1" dirty="0">
                <a:solidFill>
                  <a:schemeClr val="dk1"/>
                </a:solidFill>
              </a:rPr>
              <a:t>Sections are a visual change for improved data entry and form design experiences. They are another layer of functionality added to support logic and rules within forms.</a:t>
            </a:r>
          </a:p>
          <a:p>
            <a:pPr marL="0" indent="0">
              <a:lnSpc>
                <a:spcPct val="100000"/>
              </a:lnSpc>
              <a:buClr>
                <a:schemeClr val="dk1"/>
              </a:buClr>
              <a:buSzPct val="100000"/>
              <a:buNone/>
            </a:pPr>
            <a:endParaRPr lang="en-US" sz="1600" dirty="0">
              <a:solidFill>
                <a:schemeClr val="dk1"/>
              </a:solidFill>
            </a:endParaRPr>
          </a:p>
          <a:p>
            <a:pPr marL="0" indent="0">
              <a:lnSpc>
                <a:spcPct val="100000"/>
              </a:lnSpc>
              <a:buClr>
                <a:schemeClr val="dk1"/>
              </a:buClr>
              <a:buSzPct val="100000"/>
              <a:buNone/>
            </a:pPr>
            <a:r>
              <a:rPr lang="en-US" sz="1600" dirty="0">
                <a:solidFill>
                  <a:schemeClr val="dk1"/>
                </a:solidFill>
              </a:rPr>
              <a:t>What’s next: Skip Logic Form Rules (rules that apply within a form to conditionally show/hide/require fields and expand/collapse sections).</a:t>
            </a:r>
          </a:p>
          <a:p>
            <a:pPr marL="285750" indent="-285750">
              <a:lnSpc>
                <a:spcPct val="100000"/>
              </a:lnSpc>
              <a:buClr>
                <a:schemeClr val="dk1"/>
              </a:buClr>
              <a:buSzPct val="100000"/>
              <a:buFont typeface="Wingdings" panose="05000000000000000000" pitchFamily="2" charset="2"/>
              <a:buChar char="Ø"/>
            </a:pPr>
            <a:r>
              <a:rPr lang="en-US" sz="1600" dirty="0">
                <a:solidFill>
                  <a:schemeClr val="dk1"/>
                </a:solidFill>
              </a:rPr>
              <a:t>The next release is going to be worked on in smaller, more contained “sprints” as a single form logic rule can have broad effects. </a:t>
            </a:r>
          </a:p>
          <a:p>
            <a:pPr marL="285750" indent="-285750">
              <a:lnSpc>
                <a:spcPct val="100000"/>
              </a:lnSpc>
              <a:buClr>
                <a:schemeClr val="dk1"/>
              </a:buClr>
              <a:buSzPct val="100000"/>
              <a:buFont typeface="Wingdings" panose="05000000000000000000" pitchFamily="2" charset="2"/>
              <a:buChar char="Ø"/>
            </a:pPr>
            <a:r>
              <a:rPr lang="en-US" sz="1600" dirty="0">
                <a:solidFill>
                  <a:schemeClr val="dk1"/>
                </a:solidFill>
              </a:rPr>
              <a:t>That means we will develop a key function, test it with all the field types in each of the data entry modes with all supported browsers and devices. </a:t>
            </a:r>
          </a:p>
          <a:p>
            <a:pPr marL="285750" indent="-285750">
              <a:lnSpc>
                <a:spcPct val="100000"/>
              </a:lnSpc>
              <a:buClr>
                <a:schemeClr val="dk1"/>
              </a:buClr>
              <a:buSzPct val="100000"/>
              <a:buFont typeface="Wingdings" panose="05000000000000000000" pitchFamily="2" charset="2"/>
              <a:buChar char="Ø"/>
            </a:pPr>
            <a:r>
              <a:rPr lang="en-US" sz="1600" dirty="0">
                <a:solidFill>
                  <a:schemeClr val="dk1"/>
                </a:solidFill>
              </a:rPr>
              <a:t>Then we will release it or add a new function and retest. This may result In a series of smaller more focused releases. </a:t>
            </a:r>
          </a:p>
        </p:txBody>
      </p:sp>
      <p:pic>
        <p:nvPicPr>
          <p:cNvPr id="6" name="Picture 5" descr="Colorful shirts folded on wooden shelves">
            <a:extLst>
              <a:ext uri="{FF2B5EF4-FFF2-40B4-BE49-F238E27FC236}">
                <a16:creationId xmlns:a16="http://schemas.microsoft.com/office/drawing/2014/main" id="{99993A2B-2834-04DD-63A8-FA1BC56D7861}"/>
              </a:ext>
            </a:extLst>
          </p:cNvPr>
          <p:cNvPicPr>
            <a:picLocks noChangeAspect="1"/>
          </p:cNvPicPr>
          <p:nvPr/>
        </p:nvPicPr>
        <p:blipFill>
          <a:blip r:embed="rId3"/>
          <a:srcRect/>
          <a:stretch/>
        </p:blipFill>
        <p:spPr>
          <a:xfrm>
            <a:off x="7853874" y="1780563"/>
            <a:ext cx="3661800" cy="4172616"/>
          </a:xfrm>
          <a:prstGeom prst="rect">
            <a:avLst/>
          </a:prstGeom>
        </p:spPr>
      </p:pic>
    </p:spTree>
    <p:extLst>
      <p:ext uri="{BB962C8B-B14F-4D97-AF65-F5344CB8AC3E}">
        <p14:creationId xmlns:p14="http://schemas.microsoft.com/office/powerpoint/2010/main" val="2509699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5400"/>
              <a:buFont typeface="Helvetica Neue"/>
              <a:buNone/>
            </a:pPr>
            <a:r>
              <a:rPr lang="en-US" dirty="0"/>
              <a:t>Roadmap: Logic Levels</a:t>
            </a:r>
            <a:endParaRPr dirty="0"/>
          </a:p>
        </p:txBody>
      </p:sp>
      <p:graphicFrame>
        <p:nvGraphicFramePr>
          <p:cNvPr id="2" name="Table 1">
            <a:extLst>
              <a:ext uri="{FF2B5EF4-FFF2-40B4-BE49-F238E27FC236}">
                <a16:creationId xmlns:a16="http://schemas.microsoft.com/office/drawing/2014/main" id="{40774AB8-2B9D-CE7C-7CD6-5F3120414CA7}"/>
              </a:ext>
            </a:extLst>
          </p:cNvPr>
          <p:cNvGraphicFramePr>
            <a:graphicFrameLocks noGrp="1"/>
          </p:cNvGraphicFramePr>
          <p:nvPr>
            <p:extLst>
              <p:ext uri="{D42A27DB-BD31-4B8C-83A1-F6EECF244321}">
                <p14:modId xmlns:p14="http://schemas.microsoft.com/office/powerpoint/2010/main" val="2174697867"/>
              </p:ext>
            </p:extLst>
          </p:nvPr>
        </p:nvGraphicFramePr>
        <p:xfrm>
          <a:off x="4280171" y="1750979"/>
          <a:ext cx="7344384" cy="4635690"/>
        </p:xfrm>
        <a:graphic>
          <a:graphicData uri="http://schemas.openxmlformats.org/drawingml/2006/table">
            <a:tbl>
              <a:tblPr/>
              <a:tblGrid>
                <a:gridCol w="2447604">
                  <a:extLst>
                    <a:ext uri="{9D8B030D-6E8A-4147-A177-3AD203B41FA5}">
                      <a16:colId xmlns:a16="http://schemas.microsoft.com/office/drawing/2014/main" val="149851726"/>
                    </a:ext>
                  </a:extLst>
                </a:gridCol>
                <a:gridCol w="2448390">
                  <a:extLst>
                    <a:ext uri="{9D8B030D-6E8A-4147-A177-3AD203B41FA5}">
                      <a16:colId xmlns:a16="http://schemas.microsoft.com/office/drawing/2014/main" val="343406709"/>
                    </a:ext>
                  </a:extLst>
                </a:gridCol>
                <a:gridCol w="2448390">
                  <a:extLst>
                    <a:ext uri="{9D8B030D-6E8A-4147-A177-3AD203B41FA5}">
                      <a16:colId xmlns:a16="http://schemas.microsoft.com/office/drawing/2014/main" val="2095002689"/>
                    </a:ext>
                  </a:extLst>
                </a:gridCol>
              </a:tblGrid>
              <a:tr h="310590">
                <a:tc>
                  <a:txBody>
                    <a:bodyPr/>
                    <a:lstStyle/>
                    <a:p>
                      <a:pPr marL="0" marR="0" algn="r">
                        <a:spcBef>
                          <a:spcPts val="0"/>
                        </a:spcBef>
                        <a:spcAft>
                          <a:spcPts val="0"/>
                        </a:spcAft>
                      </a:pPr>
                      <a:r>
                        <a:rPr lang="en-US" sz="1200" b="1" i="1">
                          <a:solidFill>
                            <a:srgbClr val="2E74B5"/>
                          </a:solidFill>
                          <a:effectLst/>
                          <a:latin typeface="Calibri" panose="020F0502020204030204" pitchFamily="34" charset="0"/>
                        </a:rPr>
                        <a:t> </a:t>
                      </a:r>
                      <a:endParaRPr lang="en-US" sz="1200">
                        <a:effectLst/>
                        <a:latin typeface="Calibri" panose="020F0502020204030204" pitchFamily="34" charset="0"/>
                      </a:endParaRPr>
                    </a:p>
                  </a:txBody>
                  <a:tcPr marL="68580" marR="68580" marT="0" marB="0">
                    <a:lnL>
                      <a:noFill/>
                    </a:lnL>
                    <a:lnR>
                      <a:noFill/>
                    </a:lnR>
                    <a:lnT>
                      <a:noFill/>
                    </a:lnT>
                    <a:lnB w="12700" cap="flat" cmpd="sng" algn="ctr">
                      <a:solidFill>
                        <a:srgbClr val="9CC2E5"/>
                      </a:solidFill>
                      <a:prstDash val="solid"/>
                      <a:round/>
                      <a:headEnd type="none" w="med" len="med"/>
                      <a:tailEnd type="none" w="med" len="med"/>
                    </a:lnB>
                  </a:tcPr>
                </a:tc>
                <a:tc>
                  <a:txBody>
                    <a:bodyPr/>
                    <a:lstStyle/>
                    <a:p>
                      <a:pPr marL="0" marR="0">
                        <a:spcBef>
                          <a:spcPts val="0"/>
                        </a:spcBef>
                        <a:spcAft>
                          <a:spcPts val="0"/>
                        </a:spcAft>
                      </a:pPr>
                      <a:r>
                        <a:rPr lang="en-US" sz="1800" b="1" dirty="0">
                          <a:solidFill>
                            <a:srgbClr val="2E74B5"/>
                          </a:solidFill>
                          <a:effectLst/>
                          <a:latin typeface="Calibri" panose="020F0502020204030204" pitchFamily="34" charset="0"/>
                        </a:rPr>
                        <a:t>Skip Logic</a:t>
                      </a:r>
                      <a:endParaRPr lang="en-US" sz="1800" dirty="0">
                        <a:effectLst/>
                        <a:latin typeface="Calibri" panose="020F0502020204030204" pitchFamily="34" charset="0"/>
                      </a:endParaRPr>
                    </a:p>
                  </a:txBody>
                  <a:tcPr marL="68580" marR="68580" marT="0" marB="0">
                    <a:lnL>
                      <a:noFill/>
                    </a:lnL>
                    <a:lnR>
                      <a:noFill/>
                    </a:lnR>
                    <a:lnT>
                      <a:noFill/>
                    </a:lnT>
                    <a:lnB w="12700" cap="flat" cmpd="sng" algn="ctr">
                      <a:solidFill>
                        <a:srgbClr val="9CC2E5"/>
                      </a:solidFill>
                      <a:prstDash val="solid"/>
                      <a:round/>
                      <a:headEnd type="none" w="med" len="med"/>
                      <a:tailEnd type="none" w="med" len="med"/>
                    </a:lnB>
                  </a:tcPr>
                </a:tc>
                <a:tc>
                  <a:txBody>
                    <a:bodyPr/>
                    <a:lstStyle/>
                    <a:p>
                      <a:pPr marL="0" marR="0">
                        <a:spcBef>
                          <a:spcPts val="0"/>
                        </a:spcBef>
                        <a:spcAft>
                          <a:spcPts val="0"/>
                        </a:spcAft>
                      </a:pPr>
                      <a:r>
                        <a:rPr lang="en-US" sz="1800" b="1" dirty="0">
                          <a:solidFill>
                            <a:srgbClr val="2E74B5"/>
                          </a:solidFill>
                          <a:effectLst/>
                          <a:latin typeface="Calibri" panose="020F0502020204030204" pitchFamily="34" charset="0"/>
                        </a:rPr>
                        <a:t>Workflow Logic</a:t>
                      </a:r>
                      <a:endParaRPr lang="en-US" sz="1800" dirty="0">
                        <a:effectLst/>
                        <a:latin typeface="Calibri" panose="020F0502020204030204" pitchFamily="34" charset="0"/>
                      </a:endParaRPr>
                    </a:p>
                  </a:txBody>
                  <a:tcPr marL="68580" marR="68580" marT="0" marB="0">
                    <a:lnL>
                      <a:noFill/>
                    </a:lnL>
                    <a:lnR>
                      <a:noFill/>
                    </a:lnR>
                    <a:lnT>
                      <a:noFill/>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3344070905"/>
                  </a:ext>
                </a:extLst>
              </a:tr>
              <a:tr h="310590">
                <a:tc>
                  <a:txBody>
                    <a:bodyPr/>
                    <a:lstStyle/>
                    <a:p>
                      <a:pPr marL="0" marR="0" algn="r">
                        <a:spcBef>
                          <a:spcPts val="0"/>
                        </a:spcBef>
                        <a:spcAft>
                          <a:spcPts val="0"/>
                        </a:spcAft>
                      </a:pPr>
                      <a:r>
                        <a:rPr lang="en-US" sz="1600" i="1" dirty="0">
                          <a:solidFill>
                            <a:srgbClr val="2E74B5"/>
                          </a:solidFill>
                          <a:effectLst/>
                          <a:latin typeface="Calibri" panose="020F0502020204030204" pitchFamily="34" charset="0"/>
                        </a:rPr>
                        <a:t>Development Starts</a:t>
                      </a:r>
                      <a:endParaRPr lang="en-US" sz="1600" dirty="0">
                        <a:effectLst/>
                        <a:latin typeface="Calibri" panose="020F0502020204030204" pitchFamily="34" charset="0"/>
                      </a:endParaRPr>
                    </a:p>
                  </a:txBody>
                  <a:tcPr marL="68580" marR="68580"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2E74B5"/>
                          </a:solidFill>
                          <a:effectLst/>
                          <a:latin typeface="Calibri" panose="020F0502020204030204" pitchFamily="34" charset="0"/>
                        </a:rPr>
                        <a:t>By end of 2023</a:t>
                      </a:r>
                      <a:endParaRPr lang="en-US" sz="1600" dirty="0">
                        <a:effectLst/>
                        <a:latin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spcBef>
                          <a:spcPts val="0"/>
                        </a:spcBef>
                        <a:spcAft>
                          <a:spcPts val="0"/>
                        </a:spcAft>
                      </a:pPr>
                      <a:r>
                        <a:rPr lang="en-US" sz="1600" dirty="0">
                          <a:solidFill>
                            <a:srgbClr val="2E74B5"/>
                          </a:solidFill>
                          <a:effectLst/>
                          <a:latin typeface="Calibri" panose="020F0502020204030204" pitchFamily="34" charset="0"/>
                        </a:rPr>
                        <a:t>2024</a:t>
                      </a:r>
                      <a:endParaRPr lang="en-US" sz="1600" dirty="0">
                        <a:effectLst/>
                        <a:latin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692299143"/>
                  </a:ext>
                </a:extLst>
              </a:tr>
              <a:tr h="310590">
                <a:tc>
                  <a:txBody>
                    <a:bodyPr/>
                    <a:lstStyle/>
                    <a:p>
                      <a:pPr marL="0" marR="0" algn="r">
                        <a:spcBef>
                          <a:spcPts val="0"/>
                        </a:spcBef>
                        <a:spcAft>
                          <a:spcPts val="0"/>
                        </a:spcAft>
                      </a:pPr>
                      <a:r>
                        <a:rPr lang="en-US" sz="1600" i="1">
                          <a:solidFill>
                            <a:srgbClr val="2E74B5"/>
                          </a:solidFill>
                          <a:effectLst/>
                          <a:latin typeface="Calibri" panose="020F0502020204030204" pitchFamily="34" charset="0"/>
                        </a:rPr>
                        <a:t>Admin Created Rules</a:t>
                      </a:r>
                      <a:endParaRPr lang="en-US" sz="1600">
                        <a:effectLst/>
                        <a:latin typeface="Calibri" panose="020F0502020204030204" pitchFamily="34" charset="0"/>
                      </a:endParaRPr>
                    </a:p>
                  </a:txBody>
                  <a:tcPr marL="68580" marR="68580" marT="0" marB="0">
                    <a:lnL>
                      <a:noFill/>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marL="0" marR="0">
                        <a:spcBef>
                          <a:spcPts val="0"/>
                        </a:spcBef>
                        <a:spcAft>
                          <a:spcPts val="0"/>
                        </a:spcAft>
                      </a:pPr>
                      <a:r>
                        <a:rPr lang="en-US" sz="1600">
                          <a:solidFill>
                            <a:srgbClr val="2E74B5"/>
                          </a:solidFill>
                          <a:effectLst/>
                          <a:latin typeface="Calibri" panose="020F0502020204030204" pitchFamily="34" charset="0"/>
                        </a:rPr>
                        <a:t>Yes</a:t>
                      </a:r>
                      <a:endParaRPr lang="en-US" sz="1600">
                        <a:effectLst/>
                        <a:latin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2E74B5"/>
                          </a:solidFill>
                          <a:effectLst/>
                          <a:latin typeface="Calibri" panose="020F0502020204030204" pitchFamily="34" charset="0"/>
                        </a:rPr>
                        <a:t>Yes</a:t>
                      </a:r>
                      <a:endParaRPr lang="en-US" sz="1600" dirty="0">
                        <a:effectLst/>
                        <a:latin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3418978678"/>
                  </a:ext>
                </a:extLst>
              </a:tr>
              <a:tr h="310590">
                <a:tc>
                  <a:txBody>
                    <a:bodyPr/>
                    <a:lstStyle/>
                    <a:p>
                      <a:pPr marL="0" marR="0" algn="r">
                        <a:spcBef>
                          <a:spcPts val="0"/>
                        </a:spcBef>
                        <a:spcAft>
                          <a:spcPts val="0"/>
                        </a:spcAft>
                      </a:pPr>
                      <a:r>
                        <a:rPr lang="en-US" sz="1600" i="1">
                          <a:solidFill>
                            <a:srgbClr val="2E74B5"/>
                          </a:solidFill>
                          <a:effectLst/>
                          <a:latin typeface="Calibri" panose="020F0502020204030204" pitchFamily="34" charset="0"/>
                        </a:rPr>
                        <a:t>Affects Forms</a:t>
                      </a:r>
                      <a:endParaRPr lang="en-US" sz="1600">
                        <a:effectLst/>
                        <a:latin typeface="Calibri" panose="020F0502020204030204" pitchFamily="34" charset="0"/>
                      </a:endParaRPr>
                    </a:p>
                  </a:txBody>
                  <a:tcPr marL="68580" marR="68580" marT="0" marB="0">
                    <a:lnL>
                      <a:noFill/>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marL="0" marR="0">
                        <a:spcBef>
                          <a:spcPts val="0"/>
                        </a:spcBef>
                        <a:spcAft>
                          <a:spcPts val="0"/>
                        </a:spcAft>
                      </a:pPr>
                      <a:r>
                        <a:rPr lang="en-US" sz="1600">
                          <a:solidFill>
                            <a:srgbClr val="2E74B5"/>
                          </a:solidFill>
                          <a:effectLst/>
                          <a:latin typeface="Calibri" panose="020F0502020204030204" pitchFamily="34" charset="0"/>
                        </a:rPr>
                        <a:t>Single Survey/Note Form</a:t>
                      </a:r>
                      <a:endParaRPr lang="en-US" sz="1600">
                        <a:effectLst/>
                        <a:latin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spcBef>
                          <a:spcPts val="0"/>
                        </a:spcBef>
                        <a:spcAft>
                          <a:spcPts val="0"/>
                        </a:spcAft>
                      </a:pPr>
                      <a:r>
                        <a:rPr lang="en-US" sz="1600" dirty="0">
                          <a:solidFill>
                            <a:srgbClr val="2E74B5"/>
                          </a:solidFill>
                          <a:effectLst/>
                          <a:latin typeface="Calibri" panose="020F0502020204030204" pitchFamily="34" charset="0"/>
                        </a:rPr>
                        <a:t>Multiple Forms</a:t>
                      </a:r>
                      <a:endParaRPr lang="en-US" sz="1600" dirty="0">
                        <a:effectLst/>
                        <a:latin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023378556"/>
                  </a:ext>
                </a:extLst>
              </a:tr>
              <a:tr h="621180">
                <a:tc>
                  <a:txBody>
                    <a:bodyPr/>
                    <a:lstStyle/>
                    <a:p>
                      <a:pPr marL="0" marR="0" algn="r">
                        <a:spcBef>
                          <a:spcPts val="0"/>
                        </a:spcBef>
                        <a:spcAft>
                          <a:spcPts val="0"/>
                        </a:spcAft>
                      </a:pPr>
                      <a:r>
                        <a:rPr lang="en-US" sz="1600" i="1">
                          <a:solidFill>
                            <a:srgbClr val="2E74B5"/>
                          </a:solidFill>
                          <a:effectLst/>
                          <a:latin typeface="Calibri" panose="020F0502020204030204" pitchFamily="34" charset="0"/>
                        </a:rPr>
                        <a:t>Field Entries Determine</a:t>
                      </a:r>
                      <a:endParaRPr lang="en-US" sz="1600">
                        <a:effectLst/>
                        <a:latin typeface="Calibri" panose="020F0502020204030204" pitchFamily="34" charset="0"/>
                      </a:endParaRPr>
                    </a:p>
                  </a:txBody>
                  <a:tcPr marL="68580" marR="68580" marT="0" marB="0">
                    <a:lnL>
                      <a:noFill/>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marL="0" marR="0">
                        <a:spcBef>
                          <a:spcPts val="0"/>
                        </a:spcBef>
                        <a:spcAft>
                          <a:spcPts val="0"/>
                        </a:spcAft>
                      </a:pPr>
                      <a:r>
                        <a:rPr lang="en-US" sz="1600">
                          <a:solidFill>
                            <a:srgbClr val="2E74B5"/>
                          </a:solidFill>
                          <a:effectLst/>
                          <a:latin typeface="Calibri" panose="020F0502020204030204" pitchFamily="34" charset="0"/>
                        </a:rPr>
                        <a:t>Required fields, visible fields, sections &amp; pages available</a:t>
                      </a:r>
                      <a:endParaRPr lang="en-US" sz="1600">
                        <a:effectLst/>
                        <a:latin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2E74B5"/>
                          </a:solidFill>
                          <a:effectLst/>
                          <a:latin typeface="Calibri" panose="020F0502020204030204" pitchFamily="34" charset="0"/>
                        </a:rPr>
                        <a:t>Workflow enrollment</a:t>
                      </a:r>
                      <a:endParaRPr lang="en-US" sz="1600" dirty="0">
                        <a:effectLst/>
                        <a:latin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869278375"/>
                  </a:ext>
                </a:extLst>
              </a:tr>
              <a:tr h="621180">
                <a:tc>
                  <a:txBody>
                    <a:bodyPr/>
                    <a:lstStyle/>
                    <a:p>
                      <a:pPr marL="0" marR="0" algn="r">
                        <a:spcBef>
                          <a:spcPts val="0"/>
                        </a:spcBef>
                        <a:spcAft>
                          <a:spcPts val="0"/>
                        </a:spcAft>
                      </a:pPr>
                      <a:r>
                        <a:rPr lang="en-US" sz="1600" i="1">
                          <a:solidFill>
                            <a:srgbClr val="2E74B5"/>
                          </a:solidFill>
                          <a:effectLst/>
                          <a:latin typeface="Calibri" panose="020F0502020204030204" pitchFamily="34" charset="0"/>
                        </a:rPr>
                        <a:t>Rules Apply</a:t>
                      </a:r>
                      <a:endParaRPr lang="en-US" sz="1600">
                        <a:effectLst/>
                        <a:latin typeface="Calibri" panose="020F0502020204030204" pitchFamily="34" charset="0"/>
                      </a:endParaRPr>
                    </a:p>
                  </a:txBody>
                  <a:tcPr marL="68580" marR="68580" marT="0" marB="0">
                    <a:lnL>
                      <a:noFill/>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marL="0" marR="0">
                        <a:spcBef>
                          <a:spcPts val="0"/>
                        </a:spcBef>
                        <a:spcAft>
                          <a:spcPts val="0"/>
                        </a:spcAft>
                      </a:pPr>
                      <a:r>
                        <a:rPr lang="en-US" sz="1600">
                          <a:solidFill>
                            <a:srgbClr val="2E74B5"/>
                          </a:solidFill>
                          <a:effectLst/>
                          <a:latin typeface="Calibri" panose="020F0502020204030204" pitchFamily="34" charset="0"/>
                        </a:rPr>
                        <a:t>When survey response is being completed</a:t>
                      </a:r>
                      <a:endParaRPr lang="en-US" sz="1600">
                        <a:effectLst/>
                        <a:latin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spcBef>
                          <a:spcPts val="0"/>
                        </a:spcBef>
                        <a:spcAft>
                          <a:spcPts val="0"/>
                        </a:spcAft>
                      </a:pPr>
                      <a:r>
                        <a:rPr lang="en-US" sz="1600" dirty="0">
                          <a:solidFill>
                            <a:srgbClr val="2E74B5"/>
                          </a:solidFill>
                          <a:effectLst/>
                          <a:latin typeface="Calibri" panose="020F0502020204030204" pitchFamily="34" charset="0"/>
                        </a:rPr>
                        <a:t>When various trigger actions occur</a:t>
                      </a:r>
                      <a:endParaRPr lang="en-US" sz="1600" dirty="0">
                        <a:effectLst/>
                        <a:latin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2576640992"/>
                  </a:ext>
                </a:extLst>
              </a:tr>
              <a:tr h="310590">
                <a:tc>
                  <a:txBody>
                    <a:bodyPr/>
                    <a:lstStyle/>
                    <a:p>
                      <a:pPr marL="0" marR="0" algn="r">
                        <a:spcBef>
                          <a:spcPts val="0"/>
                        </a:spcBef>
                        <a:spcAft>
                          <a:spcPts val="0"/>
                        </a:spcAft>
                      </a:pPr>
                      <a:r>
                        <a:rPr lang="en-US" sz="1600" i="1">
                          <a:solidFill>
                            <a:srgbClr val="2E74B5"/>
                          </a:solidFill>
                          <a:effectLst/>
                          <a:latin typeface="Calibri" panose="020F0502020204030204" pitchFamily="34" charset="0"/>
                        </a:rPr>
                        <a:t>Group Assignments</a:t>
                      </a:r>
                      <a:endParaRPr lang="en-US" sz="1600">
                        <a:effectLst/>
                        <a:latin typeface="Calibri" panose="020F0502020204030204" pitchFamily="34" charset="0"/>
                      </a:endParaRPr>
                    </a:p>
                  </a:txBody>
                  <a:tcPr marL="68580" marR="68580" marT="0" marB="0">
                    <a:lnL>
                      <a:noFill/>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2E74B5"/>
                          </a:solidFill>
                          <a:effectLst/>
                          <a:latin typeface="Calibri" panose="020F0502020204030204" pitchFamily="34" charset="0"/>
                        </a:rPr>
                        <a:t>No</a:t>
                      </a:r>
                      <a:endParaRPr lang="en-US" sz="1600" dirty="0">
                        <a:effectLst/>
                        <a:latin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2E74B5"/>
                          </a:solidFill>
                          <a:effectLst/>
                          <a:latin typeface="Calibri" panose="020F0502020204030204" pitchFamily="34" charset="0"/>
                        </a:rPr>
                        <a:t>Yes</a:t>
                      </a:r>
                      <a:endParaRPr lang="en-US" sz="1600" dirty="0">
                        <a:effectLst/>
                        <a:latin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2303166046"/>
                  </a:ext>
                </a:extLst>
              </a:tr>
              <a:tr h="310590">
                <a:tc>
                  <a:txBody>
                    <a:bodyPr/>
                    <a:lstStyle/>
                    <a:p>
                      <a:pPr marL="0" marR="0" algn="r">
                        <a:spcBef>
                          <a:spcPts val="0"/>
                        </a:spcBef>
                        <a:spcAft>
                          <a:spcPts val="0"/>
                        </a:spcAft>
                      </a:pPr>
                      <a:r>
                        <a:rPr lang="en-US" sz="1600" i="1" dirty="0">
                          <a:solidFill>
                            <a:srgbClr val="2E74B5"/>
                          </a:solidFill>
                          <a:effectLst/>
                          <a:latin typeface="Calibri" panose="020F0502020204030204" pitchFamily="34" charset="0"/>
                        </a:rPr>
                        <a:t>User Notifications</a:t>
                      </a:r>
                      <a:endParaRPr lang="en-US" sz="1600" dirty="0">
                        <a:effectLst/>
                        <a:latin typeface="Calibri" panose="020F0502020204030204" pitchFamily="34" charset="0"/>
                      </a:endParaRPr>
                    </a:p>
                  </a:txBody>
                  <a:tcPr marL="68580" marR="68580" marT="0" marB="0">
                    <a:lnL>
                      <a:noFill/>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marL="0" marR="0">
                        <a:spcBef>
                          <a:spcPts val="0"/>
                        </a:spcBef>
                        <a:spcAft>
                          <a:spcPts val="0"/>
                        </a:spcAft>
                      </a:pPr>
                      <a:r>
                        <a:rPr lang="en-US" sz="1600">
                          <a:solidFill>
                            <a:srgbClr val="2E74B5"/>
                          </a:solidFill>
                          <a:effectLst/>
                          <a:latin typeface="Calibri" panose="020F0502020204030204" pitchFamily="34" charset="0"/>
                        </a:rPr>
                        <a:t>No</a:t>
                      </a:r>
                      <a:endParaRPr lang="en-US" sz="1600">
                        <a:effectLst/>
                        <a:latin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spcBef>
                          <a:spcPts val="0"/>
                        </a:spcBef>
                        <a:spcAft>
                          <a:spcPts val="0"/>
                        </a:spcAft>
                      </a:pPr>
                      <a:r>
                        <a:rPr lang="en-US" sz="1600" dirty="0">
                          <a:solidFill>
                            <a:srgbClr val="2E74B5"/>
                          </a:solidFill>
                          <a:effectLst/>
                          <a:latin typeface="Calibri" panose="020F0502020204030204" pitchFamily="34" charset="0"/>
                        </a:rPr>
                        <a:t>Yes</a:t>
                      </a:r>
                      <a:endParaRPr lang="en-US" sz="1600" dirty="0">
                        <a:effectLst/>
                        <a:latin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2422470302"/>
                  </a:ext>
                </a:extLst>
              </a:tr>
              <a:tr h="310590">
                <a:tc>
                  <a:txBody>
                    <a:bodyPr/>
                    <a:lstStyle/>
                    <a:p>
                      <a:pPr marL="0" marR="0" algn="r">
                        <a:spcBef>
                          <a:spcPts val="0"/>
                        </a:spcBef>
                        <a:spcAft>
                          <a:spcPts val="0"/>
                        </a:spcAft>
                      </a:pPr>
                      <a:r>
                        <a:rPr lang="en-US" sz="1600" i="1">
                          <a:solidFill>
                            <a:srgbClr val="2E74B5"/>
                          </a:solidFill>
                          <a:effectLst/>
                          <a:latin typeface="Calibri" panose="020F0502020204030204" pitchFamily="34" charset="0"/>
                        </a:rPr>
                        <a:t>Navigation Within One Form</a:t>
                      </a:r>
                      <a:endParaRPr lang="en-US" sz="1600">
                        <a:effectLst/>
                        <a:latin typeface="Calibri" panose="020F0502020204030204" pitchFamily="34" charset="0"/>
                      </a:endParaRPr>
                    </a:p>
                  </a:txBody>
                  <a:tcPr marL="68580" marR="68580" marT="0" marB="0">
                    <a:lnL>
                      <a:noFill/>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marL="0" marR="0">
                        <a:spcBef>
                          <a:spcPts val="0"/>
                        </a:spcBef>
                        <a:spcAft>
                          <a:spcPts val="0"/>
                        </a:spcAft>
                      </a:pPr>
                      <a:r>
                        <a:rPr lang="en-US" sz="1600">
                          <a:solidFill>
                            <a:srgbClr val="2E74B5"/>
                          </a:solidFill>
                          <a:effectLst/>
                          <a:latin typeface="Calibri" panose="020F0502020204030204" pitchFamily="34" charset="0"/>
                        </a:rPr>
                        <a:t>Yes</a:t>
                      </a:r>
                      <a:endParaRPr lang="en-US" sz="1600">
                        <a:effectLst/>
                        <a:latin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2E74B5"/>
                          </a:solidFill>
                          <a:effectLst/>
                          <a:latin typeface="Calibri" panose="020F0502020204030204" pitchFamily="34" charset="0"/>
                        </a:rPr>
                        <a:t>Not Sure yet</a:t>
                      </a:r>
                      <a:endParaRPr lang="en-US" sz="1600" dirty="0">
                        <a:effectLst/>
                        <a:latin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413162194"/>
                  </a:ext>
                </a:extLst>
              </a:tr>
              <a:tr h="310590">
                <a:tc>
                  <a:txBody>
                    <a:bodyPr/>
                    <a:lstStyle/>
                    <a:p>
                      <a:pPr marL="0" marR="0" algn="r">
                        <a:spcBef>
                          <a:spcPts val="0"/>
                        </a:spcBef>
                        <a:spcAft>
                          <a:spcPts val="0"/>
                        </a:spcAft>
                      </a:pPr>
                      <a:r>
                        <a:rPr lang="en-US" sz="1600" i="1">
                          <a:solidFill>
                            <a:srgbClr val="2E74B5"/>
                          </a:solidFill>
                          <a:effectLst/>
                          <a:latin typeface="Calibri" panose="020F0502020204030204" pitchFamily="34" charset="0"/>
                        </a:rPr>
                        <a:t>Navigation Across Forms</a:t>
                      </a:r>
                      <a:endParaRPr lang="en-US" sz="1600">
                        <a:effectLst/>
                        <a:latin typeface="Calibri" panose="020F0502020204030204" pitchFamily="34" charset="0"/>
                      </a:endParaRPr>
                    </a:p>
                  </a:txBody>
                  <a:tcPr marL="68580" marR="68580" marT="0" marB="0">
                    <a:lnL>
                      <a:noFill/>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marL="0" marR="0">
                        <a:spcBef>
                          <a:spcPts val="0"/>
                        </a:spcBef>
                        <a:spcAft>
                          <a:spcPts val="0"/>
                        </a:spcAft>
                      </a:pPr>
                      <a:r>
                        <a:rPr lang="en-US" sz="1600">
                          <a:solidFill>
                            <a:srgbClr val="2E74B5"/>
                          </a:solidFill>
                          <a:effectLst/>
                          <a:latin typeface="Calibri" panose="020F0502020204030204" pitchFamily="34" charset="0"/>
                        </a:rPr>
                        <a:t>No</a:t>
                      </a:r>
                      <a:endParaRPr lang="en-US" sz="1600">
                        <a:effectLst/>
                        <a:latin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spcBef>
                          <a:spcPts val="0"/>
                        </a:spcBef>
                        <a:spcAft>
                          <a:spcPts val="0"/>
                        </a:spcAft>
                      </a:pPr>
                      <a:r>
                        <a:rPr lang="en-US" sz="1600" dirty="0">
                          <a:solidFill>
                            <a:srgbClr val="2E74B5"/>
                          </a:solidFill>
                          <a:effectLst/>
                          <a:latin typeface="Calibri" panose="020F0502020204030204" pitchFamily="34" charset="0"/>
                        </a:rPr>
                        <a:t>Yes</a:t>
                      </a:r>
                      <a:endParaRPr lang="en-US" sz="1600" dirty="0">
                        <a:effectLst/>
                        <a:latin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2493951410"/>
                  </a:ext>
                </a:extLst>
              </a:tr>
              <a:tr h="621180">
                <a:tc>
                  <a:txBody>
                    <a:bodyPr/>
                    <a:lstStyle/>
                    <a:p>
                      <a:pPr marL="0" marR="0" algn="r">
                        <a:spcBef>
                          <a:spcPts val="0"/>
                        </a:spcBef>
                        <a:spcAft>
                          <a:spcPts val="0"/>
                        </a:spcAft>
                      </a:pPr>
                      <a:endParaRPr lang="en-US" sz="1600" dirty="0">
                        <a:effectLst/>
                        <a:latin typeface="Calibri" panose="020F0502020204030204" pitchFamily="34" charset="0"/>
                      </a:endParaRPr>
                    </a:p>
                  </a:txBody>
                  <a:tcPr marL="68580" marR="68580" marT="0" marB="0">
                    <a:lnL>
                      <a:noFill/>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tcPr>
                </a:tc>
                <a:tc>
                  <a:txBody>
                    <a:bodyPr/>
                    <a:lstStyle/>
                    <a:p>
                      <a:pPr marL="0" marR="0">
                        <a:spcBef>
                          <a:spcPts val="0"/>
                        </a:spcBef>
                        <a:spcAft>
                          <a:spcPts val="0"/>
                        </a:spcAft>
                      </a:pPr>
                      <a:endParaRPr lang="en-US" sz="1600" dirty="0">
                        <a:effectLst/>
                        <a:latin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spcBef>
                          <a:spcPts val="0"/>
                        </a:spcBef>
                        <a:spcAft>
                          <a:spcPts val="0"/>
                        </a:spcAft>
                      </a:pPr>
                      <a:endParaRPr lang="en-US" sz="1600" dirty="0">
                        <a:effectLst/>
                        <a:latin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3708502187"/>
                  </a:ext>
                </a:extLst>
              </a:tr>
            </a:tbl>
          </a:graphicData>
        </a:graphic>
      </p:graphicFrame>
      <p:sp>
        <p:nvSpPr>
          <p:cNvPr id="3" name="Rectangle 1">
            <a:extLst>
              <a:ext uri="{FF2B5EF4-FFF2-40B4-BE49-F238E27FC236}">
                <a16:creationId xmlns:a16="http://schemas.microsoft.com/office/drawing/2014/main" id="{E6169B83-C658-FFF0-6EC2-23970C82DF23}"/>
              </a:ext>
            </a:extLst>
          </p:cNvPr>
          <p:cNvSpPr>
            <a:spLocks noGrp="1" noChangeArrowheads="1"/>
          </p:cNvSpPr>
          <p:nvPr>
            <p:ph type="body" idx="1"/>
          </p:nvPr>
        </p:nvSpPr>
        <p:spPr bwMode="auto">
          <a:xfrm>
            <a:off x="357187" y="2133998"/>
            <a:ext cx="3397689" cy="36933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This month, we start development for </a:t>
            </a:r>
            <a:r>
              <a:rPr kumimoji="0" lang="en-US" altLang="en-US" sz="1800" b="1" i="0" u="none" strike="noStrike" cap="none" normalizeH="0" baseline="0" dirty="0">
                <a:ln>
                  <a:noFill/>
                </a:ln>
                <a:solidFill>
                  <a:srgbClr val="222222"/>
                </a:solidFill>
                <a:effectLst/>
                <a:latin typeface="Arial" panose="020B0604020202020204" pitchFamily="34" charset="0"/>
                <a:cs typeface="Arial" panose="020B0604020202020204" pitchFamily="34" charset="0"/>
              </a:rPr>
              <a:t>Skip Logic Form Rules</a:t>
            </a: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800" dirty="0">
              <a:solidFill>
                <a:srgbClr val="222222"/>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We are also starting to gather requirements for </a:t>
            </a:r>
            <a:r>
              <a:rPr kumimoji="0" lang="en-US" altLang="en-US" sz="1800" b="1" i="0" u="none" strike="noStrike" cap="none" normalizeH="0" baseline="0" dirty="0">
                <a:ln>
                  <a:noFill/>
                </a:ln>
                <a:solidFill>
                  <a:srgbClr val="222222"/>
                </a:solidFill>
                <a:effectLst/>
                <a:latin typeface="Arial" panose="020B0604020202020204" pitchFamily="34" charset="0"/>
                <a:cs typeface="Arial" panose="020B0604020202020204" pitchFamily="34" charset="0"/>
              </a:rPr>
              <a:t>Workflow Logic Process Rules</a:t>
            </a: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to automate client and user management for 2024.</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800" dirty="0">
              <a:solidFill>
                <a:srgbClr val="222222"/>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rPr>
              <a:t>Here is how they differ.</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9627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5400"/>
              <a:buFont typeface="Helvetica Neue"/>
              <a:buNone/>
            </a:pPr>
            <a:r>
              <a:rPr lang="en-US" dirty="0"/>
              <a:t>Resources &amp; Reminders</a:t>
            </a:r>
            <a:endParaRPr dirty="0"/>
          </a:p>
        </p:txBody>
      </p:sp>
      <p:sp>
        <p:nvSpPr>
          <p:cNvPr id="130" name="Google Shape;130;p20"/>
          <p:cNvSpPr txBox="1">
            <a:spLocks noGrp="1"/>
          </p:cNvSpPr>
          <p:nvPr>
            <p:ph type="body" idx="1"/>
          </p:nvPr>
        </p:nvSpPr>
        <p:spPr>
          <a:xfrm>
            <a:off x="126460" y="1560798"/>
            <a:ext cx="4786008" cy="4849833"/>
          </a:xfrm>
          <a:prstGeom prst="rect">
            <a:avLst/>
          </a:prstGeom>
          <a:noFill/>
          <a:ln>
            <a:noFill/>
          </a:ln>
        </p:spPr>
        <p:txBody>
          <a:bodyPr spcFirstLastPara="1" wrap="square" lIns="91425" tIns="45700" rIns="91425" bIns="45700" anchor="t" anchorCtr="0">
            <a:normAutofit fontScale="92500" lnSpcReduction="10000"/>
          </a:bodyPr>
          <a:lstStyle/>
          <a:p>
            <a:pPr marL="0" indent="0">
              <a:lnSpc>
                <a:spcPct val="100000"/>
              </a:lnSpc>
              <a:buClr>
                <a:schemeClr val="dk1"/>
              </a:buClr>
              <a:buSzPct val="100000"/>
              <a:buNone/>
            </a:pPr>
            <a:r>
              <a:rPr lang="en-US" sz="1600" b="1" dirty="0">
                <a:solidFill>
                  <a:schemeClr val="dk1"/>
                </a:solidFill>
              </a:rPr>
              <a:t>Documentation</a:t>
            </a:r>
            <a:r>
              <a:rPr lang="en-US" sz="1600" dirty="0">
                <a:solidFill>
                  <a:schemeClr val="dk1"/>
                </a:solidFill>
              </a:rPr>
              <a:t> </a:t>
            </a:r>
          </a:p>
          <a:p>
            <a:pPr marL="285750" indent="-285750">
              <a:lnSpc>
                <a:spcPct val="100000"/>
              </a:lnSpc>
              <a:buClr>
                <a:schemeClr val="dk1"/>
              </a:buClr>
              <a:buSzPct val="100000"/>
              <a:buFont typeface="Wingdings" panose="05000000000000000000" pitchFamily="2" charset="2"/>
              <a:buChar char="Ø"/>
            </a:pPr>
            <a:r>
              <a:rPr lang="en-US" sz="1600" dirty="0">
                <a:solidFill>
                  <a:schemeClr val="dk1"/>
                </a:solidFill>
              </a:rPr>
              <a:t>Release Notes: </a:t>
            </a:r>
            <a:r>
              <a:rPr lang="en-US" sz="1600" dirty="0">
                <a:solidFill>
                  <a:schemeClr val="dk1"/>
                </a:solidFill>
                <a:hlinkClick r:id="rId3"/>
              </a:rPr>
              <a:t>https://support.clearimpact.com/en/compyle-release-notes-sections-for-survey-forms-and-note-forms-nov.-2023</a:t>
            </a:r>
            <a:endParaRPr lang="en-US" sz="1600" dirty="0">
              <a:solidFill>
                <a:schemeClr val="dk1"/>
              </a:solidFill>
            </a:endParaRPr>
          </a:p>
          <a:p>
            <a:pPr marL="285750" indent="-285750">
              <a:lnSpc>
                <a:spcPct val="100000"/>
              </a:lnSpc>
              <a:buClr>
                <a:schemeClr val="dk1"/>
              </a:buClr>
              <a:buSzPct val="100000"/>
              <a:buFont typeface="Wingdings" panose="05000000000000000000" pitchFamily="2" charset="2"/>
              <a:buChar char="Ø"/>
            </a:pPr>
            <a:r>
              <a:rPr lang="en-US" sz="1600" dirty="0">
                <a:solidFill>
                  <a:schemeClr val="dk1"/>
                </a:solidFill>
              </a:rPr>
              <a:t>Compyle Design: Field Types: pictures of field types in edit mode and entry mode: </a:t>
            </a:r>
            <a:r>
              <a:rPr lang="en-US" sz="1600" dirty="0">
                <a:solidFill>
                  <a:schemeClr val="dk1"/>
                </a:solidFill>
                <a:hlinkClick r:id="rId4"/>
              </a:rPr>
              <a:t>https://support.clearimpact.com/en/compyle-implementation-field-types</a:t>
            </a:r>
            <a:endParaRPr lang="en-US" sz="1600" dirty="0">
              <a:solidFill>
                <a:schemeClr val="dk1"/>
              </a:solidFill>
            </a:endParaRPr>
          </a:p>
          <a:p>
            <a:pPr marL="0" indent="0">
              <a:lnSpc>
                <a:spcPct val="100000"/>
              </a:lnSpc>
              <a:buClr>
                <a:schemeClr val="dk1"/>
              </a:buClr>
              <a:buSzPct val="100000"/>
              <a:buNone/>
            </a:pPr>
            <a:endParaRPr lang="en-US" sz="1600" dirty="0">
              <a:solidFill>
                <a:schemeClr val="dk1"/>
              </a:solidFill>
            </a:endParaRPr>
          </a:p>
          <a:p>
            <a:pPr marL="0" indent="0">
              <a:lnSpc>
                <a:spcPct val="100000"/>
              </a:lnSpc>
              <a:buClr>
                <a:schemeClr val="dk1"/>
              </a:buClr>
              <a:buSzPct val="100000"/>
              <a:buNone/>
            </a:pPr>
            <a:r>
              <a:rPr lang="en-US" sz="1600" b="1" dirty="0">
                <a:solidFill>
                  <a:schemeClr val="dk1"/>
                </a:solidFill>
              </a:rPr>
              <a:t>Upcoming Customer Webinars</a:t>
            </a:r>
          </a:p>
          <a:p>
            <a:pPr marL="0" indent="0">
              <a:lnSpc>
                <a:spcPct val="100000"/>
              </a:lnSpc>
              <a:buClr>
                <a:schemeClr val="dk1"/>
              </a:buClr>
              <a:buSzPct val="100000"/>
              <a:buNone/>
            </a:pPr>
            <a:r>
              <a:rPr lang="en-US" sz="1600" dirty="0">
                <a:solidFill>
                  <a:schemeClr val="dk1"/>
                </a:solidFill>
              </a:rPr>
              <a:t>Scorecard: </a:t>
            </a:r>
          </a:p>
          <a:p>
            <a:pPr marL="742950" lvl="1" indent="-285750">
              <a:lnSpc>
                <a:spcPct val="100000"/>
              </a:lnSpc>
              <a:buClr>
                <a:schemeClr val="dk1"/>
              </a:buClr>
              <a:buSzPct val="100000"/>
              <a:buFont typeface="Wingdings" panose="05000000000000000000" pitchFamily="2" charset="2"/>
              <a:buChar char="Ø"/>
            </a:pPr>
            <a:r>
              <a:rPr lang="en-US" sz="1600" dirty="0">
                <a:solidFill>
                  <a:schemeClr val="dk1"/>
                </a:solidFill>
              </a:rPr>
              <a:t>Nov. 30th: </a:t>
            </a:r>
            <a:r>
              <a:rPr lang="en-US" sz="1600" dirty="0">
                <a:solidFill>
                  <a:schemeClr val="dk1"/>
                </a:solidFill>
                <a:hlinkClick r:id="rId5"/>
              </a:rPr>
              <a:t>Upgrade Summary</a:t>
            </a:r>
            <a:endParaRPr lang="en-US" sz="1600" dirty="0">
              <a:solidFill>
                <a:schemeClr val="dk1"/>
              </a:solidFill>
            </a:endParaRPr>
          </a:p>
          <a:p>
            <a:pPr marL="742950" lvl="1" indent="-285750">
              <a:lnSpc>
                <a:spcPct val="100000"/>
              </a:lnSpc>
              <a:buClr>
                <a:schemeClr val="dk1"/>
              </a:buClr>
              <a:buSzPct val="100000"/>
              <a:buFont typeface="Wingdings" panose="05000000000000000000" pitchFamily="2" charset="2"/>
              <a:buChar char="Ø"/>
            </a:pPr>
            <a:r>
              <a:rPr lang="en-US" sz="1600" dirty="0">
                <a:solidFill>
                  <a:schemeClr val="dk1"/>
                </a:solidFill>
              </a:rPr>
              <a:t>Dec. 7th: </a:t>
            </a:r>
            <a:r>
              <a:rPr lang="en-US" sz="1600" dirty="0">
                <a:solidFill>
                  <a:schemeClr val="dk1"/>
                </a:solidFill>
                <a:hlinkClick r:id="rId6"/>
              </a:rPr>
              <a:t>Upgrade Summary</a:t>
            </a:r>
            <a:endParaRPr lang="en-US" sz="1600" dirty="0">
              <a:solidFill>
                <a:schemeClr val="dk1"/>
              </a:solidFill>
            </a:endParaRPr>
          </a:p>
          <a:p>
            <a:pPr marL="0" indent="0">
              <a:lnSpc>
                <a:spcPct val="100000"/>
              </a:lnSpc>
              <a:buClr>
                <a:schemeClr val="dk1"/>
              </a:buClr>
              <a:buSzPct val="100000"/>
              <a:buNone/>
            </a:pPr>
            <a:r>
              <a:rPr lang="en-US" sz="1600" dirty="0">
                <a:solidFill>
                  <a:schemeClr val="dk1"/>
                </a:solidFill>
              </a:rPr>
              <a:t>Suite:</a:t>
            </a:r>
          </a:p>
          <a:p>
            <a:pPr marL="742950" lvl="1" indent="-285750">
              <a:lnSpc>
                <a:spcPct val="100000"/>
              </a:lnSpc>
              <a:buClr>
                <a:schemeClr val="dk1"/>
              </a:buClr>
              <a:buSzPct val="100000"/>
              <a:buFont typeface="Wingdings" panose="05000000000000000000" pitchFamily="2" charset="2"/>
              <a:buChar char="Ø"/>
            </a:pPr>
            <a:r>
              <a:rPr lang="en-US" sz="1600" dirty="0">
                <a:solidFill>
                  <a:schemeClr val="dk1"/>
                </a:solidFill>
              </a:rPr>
              <a:t>Dec 14th: Learn with Us - Prep for End of Calendar Year Reporting</a:t>
            </a:r>
          </a:p>
        </p:txBody>
      </p:sp>
      <p:sp>
        <p:nvSpPr>
          <p:cNvPr id="2" name="Google Shape;130;p20">
            <a:extLst>
              <a:ext uri="{FF2B5EF4-FFF2-40B4-BE49-F238E27FC236}">
                <a16:creationId xmlns:a16="http://schemas.microsoft.com/office/drawing/2014/main" id="{75974C45-9A02-F743-1D09-D91DCD1EF309}"/>
              </a:ext>
            </a:extLst>
          </p:cNvPr>
          <p:cNvSpPr txBox="1">
            <a:spLocks/>
          </p:cNvSpPr>
          <p:nvPr/>
        </p:nvSpPr>
        <p:spPr>
          <a:xfrm>
            <a:off x="4958530" y="1721796"/>
            <a:ext cx="3390793" cy="4044079"/>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eaLnBrk="1" hangingPunct="1">
              <a:lnSpc>
                <a:spcPct val="90000"/>
              </a:lnSpc>
              <a:spcBef>
                <a:spcPts val="1000"/>
              </a:spcBef>
              <a:spcAft>
                <a:spcPts val="0"/>
              </a:spcAft>
              <a:buClr>
                <a:srgbClr val="A71930"/>
              </a:buClr>
              <a:buSzPts val="1800"/>
              <a:buFont typeface="Arial"/>
              <a:buChar char="•"/>
              <a:defRPr sz="3600" b="0" i="0" u="none" strike="noStrike" cap="none">
                <a:solidFill>
                  <a:srgbClr val="595959"/>
                </a:solidFill>
                <a:latin typeface="Helvetica Neue"/>
                <a:ea typeface="Helvetica Neue"/>
                <a:cs typeface="Helvetica Neue"/>
                <a:sym typeface="Helvetica Neue"/>
              </a:defRPr>
            </a:lvl1pPr>
            <a:lvl2pPr marL="914400" marR="0" lvl="1" indent="-342900" algn="l" rtl="0" eaLnBrk="1" hangingPunct="1">
              <a:lnSpc>
                <a:spcPct val="90000"/>
              </a:lnSpc>
              <a:spcBef>
                <a:spcPts val="500"/>
              </a:spcBef>
              <a:spcAft>
                <a:spcPts val="0"/>
              </a:spcAft>
              <a:buClr>
                <a:srgbClr val="A71930"/>
              </a:buClr>
              <a:buSzPts val="1800"/>
              <a:buFont typeface="Arial"/>
              <a:buChar char="•"/>
              <a:defRPr sz="3200" b="0" i="0" u="none" strike="noStrike" cap="none">
                <a:solidFill>
                  <a:srgbClr val="595959"/>
                </a:solidFill>
                <a:latin typeface="Helvetica Neue"/>
                <a:ea typeface="Helvetica Neue"/>
                <a:cs typeface="Helvetica Neue"/>
                <a:sym typeface="Helvetica Neue"/>
              </a:defRPr>
            </a:lvl2pPr>
            <a:lvl3pPr marL="1371600" marR="0" lvl="2" indent="-342900" algn="l" rtl="0" eaLnBrk="1" hangingPunct="1">
              <a:lnSpc>
                <a:spcPct val="90000"/>
              </a:lnSpc>
              <a:spcBef>
                <a:spcPts val="500"/>
              </a:spcBef>
              <a:spcAft>
                <a:spcPts val="0"/>
              </a:spcAft>
              <a:buClr>
                <a:srgbClr val="A71930"/>
              </a:buClr>
              <a:buSzPts val="1800"/>
              <a:buFont typeface="Arial"/>
              <a:buChar char="•"/>
              <a:defRPr sz="2800" b="0" i="0" u="none" strike="noStrike" cap="none">
                <a:solidFill>
                  <a:srgbClr val="595959"/>
                </a:solidFill>
                <a:latin typeface="Helvetica Neue"/>
                <a:ea typeface="Helvetica Neue"/>
                <a:cs typeface="Helvetica Neue"/>
                <a:sym typeface="Helvetica Neue"/>
              </a:defRPr>
            </a:lvl3pPr>
            <a:lvl4pPr marL="1828800" marR="0" lvl="3" indent="-342900" algn="l" rtl="0" eaLnBrk="1" hangingPunct="1">
              <a:lnSpc>
                <a:spcPct val="90000"/>
              </a:lnSpc>
              <a:spcBef>
                <a:spcPts val="500"/>
              </a:spcBef>
              <a:spcAft>
                <a:spcPts val="0"/>
              </a:spcAft>
              <a:buClr>
                <a:srgbClr val="A71930"/>
              </a:buClr>
              <a:buSzPts val="1800"/>
              <a:buFont typeface="Arial"/>
              <a:buChar char="•"/>
              <a:defRPr sz="2400" b="0" i="0" u="none" strike="noStrike" cap="none">
                <a:solidFill>
                  <a:srgbClr val="595959"/>
                </a:solidFill>
                <a:latin typeface="Helvetica Neue"/>
                <a:ea typeface="Helvetica Neue"/>
                <a:cs typeface="Helvetica Neue"/>
                <a:sym typeface="Helvetica Neue"/>
              </a:defRPr>
            </a:lvl4pPr>
            <a:lvl5pPr marL="2286000" marR="0" lvl="4" indent="-342900" algn="l" rtl="0" eaLnBrk="1" hangingPunct="1">
              <a:lnSpc>
                <a:spcPct val="90000"/>
              </a:lnSpc>
              <a:spcBef>
                <a:spcPts val="500"/>
              </a:spcBef>
              <a:spcAft>
                <a:spcPts val="0"/>
              </a:spcAft>
              <a:buClr>
                <a:srgbClr val="A71930"/>
              </a:buClr>
              <a:buSzPts val="1800"/>
              <a:buFont typeface="Arial"/>
              <a:buChar char="•"/>
              <a:defRPr sz="2400" b="0" i="0" u="none" strike="noStrike" cap="none">
                <a:solidFill>
                  <a:srgbClr val="595959"/>
                </a:solidFill>
                <a:latin typeface="Helvetica Neue"/>
                <a:ea typeface="Helvetica Neue"/>
                <a:cs typeface="Helvetica Neue"/>
                <a:sym typeface="Helvetica Neue"/>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buClr>
                <a:schemeClr val="dk1"/>
              </a:buClr>
              <a:buSzPct val="100000"/>
              <a:buFont typeface="Arial"/>
              <a:buNone/>
            </a:pPr>
            <a:r>
              <a:rPr lang="en-US" sz="1600" b="1" dirty="0">
                <a:solidFill>
                  <a:schemeClr val="dk1"/>
                </a:solidFill>
              </a:rPr>
              <a:t>More Clear Impact Events</a:t>
            </a:r>
          </a:p>
          <a:p>
            <a:pPr marL="0" indent="0">
              <a:lnSpc>
                <a:spcPct val="100000"/>
              </a:lnSpc>
              <a:buClr>
                <a:schemeClr val="dk1"/>
              </a:buClr>
              <a:buSzPct val="100000"/>
              <a:buFont typeface="Arial"/>
              <a:buNone/>
            </a:pPr>
            <a:r>
              <a:rPr lang="en-US" sz="1600" dirty="0">
                <a:solidFill>
                  <a:schemeClr val="dk1"/>
                </a:solidFill>
              </a:rPr>
              <a:t>RBA Certification BOGO: </a:t>
            </a:r>
          </a:p>
          <a:p>
            <a:pPr marL="742950" lvl="1" indent="-285750">
              <a:lnSpc>
                <a:spcPct val="100000"/>
              </a:lnSpc>
              <a:buClr>
                <a:schemeClr val="dk1"/>
              </a:buClr>
              <a:buSzPct val="100000"/>
              <a:buFont typeface="Wingdings" panose="05000000000000000000" pitchFamily="2" charset="2"/>
              <a:buChar char="Ø"/>
            </a:pPr>
            <a:r>
              <a:rPr lang="en-US" sz="1600" dirty="0">
                <a:solidFill>
                  <a:schemeClr val="dk1"/>
                </a:solidFill>
              </a:rPr>
              <a:t>Nov. 6</a:t>
            </a:r>
            <a:r>
              <a:rPr lang="en-US" sz="1600" baseline="30000" dirty="0">
                <a:solidFill>
                  <a:schemeClr val="dk1"/>
                </a:solidFill>
              </a:rPr>
              <a:t>th</a:t>
            </a:r>
            <a:r>
              <a:rPr lang="en-US" sz="1600" dirty="0">
                <a:solidFill>
                  <a:schemeClr val="dk1"/>
                </a:solidFill>
              </a:rPr>
              <a:t> – Dec. 31</a:t>
            </a:r>
            <a:r>
              <a:rPr lang="en-US" sz="1600" baseline="30000" dirty="0">
                <a:solidFill>
                  <a:schemeClr val="dk1"/>
                </a:solidFill>
              </a:rPr>
              <a:t>st</a:t>
            </a:r>
            <a:endParaRPr lang="en-US" sz="1600" dirty="0">
              <a:solidFill>
                <a:schemeClr val="dk1"/>
              </a:solidFill>
            </a:endParaRPr>
          </a:p>
          <a:p>
            <a:pPr marL="0" indent="0">
              <a:lnSpc>
                <a:spcPct val="100000"/>
              </a:lnSpc>
              <a:buClr>
                <a:schemeClr val="dk1"/>
              </a:buClr>
              <a:buSzPct val="100000"/>
              <a:buFont typeface="Arial"/>
              <a:buNone/>
            </a:pPr>
            <a:endParaRPr lang="en-US" sz="1600" dirty="0">
              <a:solidFill>
                <a:schemeClr val="dk1"/>
              </a:solidFill>
            </a:endParaRPr>
          </a:p>
          <a:p>
            <a:pPr marL="0" indent="0">
              <a:lnSpc>
                <a:spcPct val="100000"/>
              </a:lnSpc>
              <a:buClr>
                <a:schemeClr val="dk1"/>
              </a:buClr>
              <a:buSzPct val="100000"/>
              <a:buFont typeface="Arial"/>
              <a:buNone/>
            </a:pPr>
            <a:r>
              <a:rPr lang="en-US" sz="1600" dirty="0">
                <a:solidFill>
                  <a:schemeClr val="dk1"/>
                </a:solidFill>
              </a:rPr>
              <a:t>Social Sector Hero Book Tour: </a:t>
            </a:r>
          </a:p>
          <a:p>
            <a:pPr marL="742950" lvl="1" indent="-285750">
              <a:lnSpc>
                <a:spcPct val="100000"/>
              </a:lnSpc>
              <a:buClr>
                <a:schemeClr val="dk1"/>
              </a:buClr>
              <a:buSzPct val="100000"/>
              <a:buFont typeface="Wingdings" panose="05000000000000000000" pitchFamily="2" charset="2"/>
              <a:buChar char="Ø"/>
            </a:pPr>
            <a:r>
              <a:rPr lang="en-US" sz="1600" dirty="0">
                <a:solidFill>
                  <a:schemeClr val="dk1"/>
                </a:solidFill>
              </a:rPr>
              <a:t>Nov. 15th: </a:t>
            </a:r>
            <a:r>
              <a:rPr lang="en-US" sz="1600" dirty="0">
                <a:solidFill>
                  <a:schemeClr val="dk1"/>
                </a:solidFill>
                <a:hlinkClick r:id="rId7"/>
              </a:rPr>
              <a:t>Austin, TX</a:t>
            </a:r>
            <a:endParaRPr lang="en-US" sz="1600" dirty="0">
              <a:solidFill>
                <a:schemeClr val="dk1"/>
              </a:solidFill>
            </a:endParaRPr>
          </a:p>
          <a:p>
            <a:pPr marL="742950" lvl="1" indent="-285750">
              <a:lnSpc>
                <a:spcPct val="100000"/>
              </a:lnSpc>
              <a:buClr>
                <a:schemeClr val="dk1"/>
              </a:buClr>
              <a:buSzPct val="100000"/>
              <a:buFont typeface="Wingdings" panose="05000000000000000000" pitchFamily="2" charset="2"/>
              <a:buChar char="Ø"/>
            </a:pPr>
            <a:r>
              <a:rPr lang="en-US" sz="1600" dirty="0">
                <a:solidFill>
                  <a:schemeClr val="dk1"/>
                </a:solidFill>
              </a:rPr>
              <a:t>Nov. 17th: </a:t>
            </a:r>
            <a:r>
              <a:rPr lang="en-US" sz="1600" dirty="0">
                <a:solidFill>
                  <a:schemeClr val="dk1"/>
                </a:solidFill>
                <a:hlinkClick r:id="rId7"/>
              </a:rPr>
              <a:t>San Antonio, TX </a:t>
            </a:r>
            <a:endParaRPr lang="en-US" sz="1600" dirty="0">
              <a:solidFill>
                <a:schemeClr val="dk1"/>
              </a:solidFill>
            </a:endParaRPr>
          </a:p>
          <a:p>
            <a:pPr marL="742950" lvl="1" indent="-285750">
              <a:lnSpc>
                <a:spcPct val="100000"/>
              </a:lnSpc>
              <a:buClr>
                <a:schemeClr val="dk1"/>
              </a:buClr>
              <a:buSzPct val="100000"/>
              <a:buFont typeface="Wingdings" panose="05000000000000000000" pitchFamily="2" charset="2"/>
              <a:buChar char="Ø"/>
            </a:pPr>
            <a:r>
              <a:rPr lang="en-US" sz="1600" dirty="0">
                <a:solidFill>
                  <a:schemeClr val="dk1"/>
                </a:solidFill>
              </a:rPr>
              <a:t>2024: </a:t>
            </a:r>
            <a:r>
              <a:rPr lang="en-US" sz="1500" dirty="0">
                <a:solidFill>
                  <a:schemeClr val="dk1"/>
                </a:solidFill>
                <a:hlinkClick r:id="rId8">
                  <a:extLst>
                    <a:ext uri="{A12FA001-AC4F-418D-AE19-62706E023703}">
                      <ahyp:hlinkClr xmlns:ahyp="http://schemas.microsoft.com/office/drawing/2018/hyperlinkcolor" val="tx"/>
                    </a:ext>
                  </a:extLst>
                </a:hlinkClick>
              </a:rPr>
              <a:t>Open for bookings</a:t>
            </a:r>
            <a:r>
              <a:rPr lang="en-US" sz="1500" dirty="0">
                <a:solidFill>
                  <a:schemeClr val="dk1"/>
                </a:solidFill>
              </a:rPr>
              <a:t> </a:t>
            </a:r>
            <a:r>
              <a:rPr lang="en-US" sz="1600" dirty="0">
                <a:solidFill>
                  <a:schemeClr val="dk1"/>
                </a:solidFill>
              </a:rPr>
              <a:t>(No speaker fee)</a:t>
            </a:r>
          </a:p>
        </p:txBody>
      </p:sp>
      <p:pic>
        <p:nvPicPr>
          <p:cNvPr id="4" name="Picture 3">
            <a:extLst>
              <a:ext uri="{FF2B5EF4-FFF2-40B4-BE49-F238E27FC236}">
                <a16:creationId xmlns:a16="http://schemas.microsoft.com/office/drawing/2014/main" id="{07A32ED7-8D01-DBD1-113B-D389585EC90B}"/>
              </a:ext>
            </a:extLst>
          </p:cNvPr>
          <p:cNvPicPr>
            <a:picLocks noChangeAspect="1"/>
          </p:cNvPicPr>
          <p:nvPr/>
        </p:nvPicPr>
        <p:blipFill>
          <a:blip r:embed="rId9"/>
          <a:stretch>
            <a:fillRect/>
          </a:stretch>
        </p:blipFill>
        <p:spPr>
          <a:xfrm>
            <a:off x="8395386" y="1550505"/>
            <a:ext cx="3796614" cy="4490372"/>
          </a:xfrm>
          <a:prstGeom prst="rect">
            <a:avLst/>
          </a:prstGeom>
        </p:spPr>
      </p:pic>
    </p:spTree>
    <p:extLst>
      <p:ext uri="{BB962C8B-B14F-4D97-AF65-F5344CB8AC3E}">
        <p14:creationId xmlns:p14="http://schemas.microsoft.com/office/powerpoint/2010/main" val="451805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1"/>
          <p:cNvSpPr txBox="1">
            <a:spLocks noGrp="1"/>
          </p:cNvSpPr>
          <p:nvPr>
            <p:ph type="title"/>
          </p:nvPr>
        </p:nvSpPr>
        <p:spPr>
          <a:xfrm>
            <a:off x="0" y="71450"/>
            <a:ext cx="12192000" cy="19218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ct val="76056"/>
              <a:buFont typeface="Helvetica Neue"/>
              <a:buNone/>
            </a:pPr>
            <a:r>
              <a:rPr lang="en-US" sz="7100" dirty="0"/>
              <a:t>Q &amp; A</a:t>
            </a:r>
            <a:endParaRPr sz="7100" dirty="0"/>
          </a:p>
        </p:txBody>
      </p:sp>
      <p:sp>
        <p:nvSpPr>
          <p:cNvPr id="272" name="Google Shape;272;p41"/>
          <p:cNvSpPr txBox="1">
            <a:spLocks noGrp="1"/>
          </p:cNvSpPr>
          <p:nvPr>
            <p:ph type="body" idx="1"/>
          </p:nvPr>
        </p:nvSpPr>
        <p:spPr>
          <a:xfrm>
            <a:off x="4829175" y="1993250"/>
            <a:ext cx="7243800" cy="3393000"/>
          </a:xfrm>
          <a:prstGeom prst="rect">
            <a:avLst/>
          </a:prstGeom>
          <a:noFill/>
          <a:ln>
            <a:noFill/>
          </a:ln>
        </p:spPr>
        <p:txBody>
          <a:bodyPr spcFirstLastPara="1" wrap="square" lIns="91425" tIns="45700" rIns="91425" bIns="45700" anchor="ctr" anchorCtr="0">
            <a:normAutofit/>
          </a:bodyPr>
          <a:lstStyle/>
          <a:p>
            <a:pPr marL="350837" lvl="0" indent="-350837" algn="l" rtl="0">
              <a:lnSpc>
                <a:spcPct val="90000"/>
              </a:lnSpc>
              <a:spcBef>
                <a:spcPts val="1000"/>
              </a:spcBef>
              <a:spcAft>
                <a:spcPts val="0"/>
              </a:spcAft>
              <a:buClr>
                <a:schemeClr val="lt1"/>
              </a:buClr>
              <a:buSzPts val="4000"/>
              <a:buChar char="●"/>
            </a:pPr>
            <a:r>
              <a:rPr lang="en-US" dirty="0"/>
              <a:t>Any questions?</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5400"/>
              <a:buFont typeface="Helvetica Neue"/>
              <a:buNone/>
            </a:pPr>
            <a:r>
              <a:rPr lang="en-US" dirty="0"/>
              <a:t>Introduction &amp; Welcome</a:t>
            </a:r>
            <a:endParaRPr dirty="0"/>
          </a:p>
        </p:txBody>
      </p:sp>
      <p:sp>
        <p:nvSpPr>
          <p:cNvPr id="122" name="Google Shape;122;p19"/>
          <p:cNvSpPr txBox="1">
            <a:spLocks noGrp="1"/>
          </p:cNvSpPr>
          <p:nvPr>
            <p:ph type="body" idx="1"/>
          </p:nvPr>
        </p:nvSpPr>
        <p:spPr>
          <a:xfrm>
            <a:off x="169627" y="1597597"/>
            <a:ext cx="6816600" cy="4257678"/>
          </a:xfrm>
          <a:prstGeom prst="rect">
            <a:avLst/>
          </a:prstGeom>
          <a:noFill/>
          <a:ln>
            <a:noFill/>
          </a:ln>
        </p:spPr>
        <p:txBody>
          <a:bodyPr spcFirstLastPara="1" wrap="square" lIns="91425" tIns="45700" rIns="91425" bIns="45700" anchor="ctr" anchorCtr="0">
            <a:normAutofit fontScale="77500" lnSpcReduction="20000"/>
          </a:bodyPr>
          <a:lstStyle/>
          <a:p>
            <a:pPr marL="0" lvl="0" indent="0" algn="l" rtl="0">
              <a:lnSpc>
                <a:spcPct val="115000"/>
              </a:lnSpc>
              <a:spcBef>
                <a:spcPts val="1800"/>
              </a:spcBef>
              <a:spcAft>
                <a:spcPts val="0"/>
              </a:spcAft>
              <a:buNone/>
            </a:pPr>
            <a:r>
              <a:rPr lang="en-US" sz="4129" dirty="0"/>
              <a:t>Thank you to our customers, beta users, &amp; staff who have all provided feedback that we are using to make Compyle even better.</a:t>
            </a:r>
            <a:endParaRPr sz="4129" dirty="0"/>
          </a:p>
          <a:p>
            <a:pPr marL="914400" lvl="0" indent="0" algn="l" rtl="0">
              <a:lnSpc>
                <a:spcPct val="115000"/>
              </a:lnSpc>
              <a:spcBef>
                <a:spcPts val="600"/>
              </a:spcBef>
              <a:spcAft>
                <a:spcPts val="0"/>
              </a:spcAft>
              <a:buNone/>
            </a:pPr>
            <a:endParaRPr sz="2486" b="1" dirty="0">
              <a:solidFill>
                <a:schemeClr val="dk1"/>
              </a:solidFill>
            </a:endParaRPr>
          </a:p>
          <a:p>
            <a:pPr marL="0" lvl="0" indent="0" algn="l" rtl="0">
              <a:lnSpc>
                <a:spcPct val="115000"/>
              </a:lnSpc>
              <a:spcBef>
                <a:spcPts val="0"/>
              </a:spcBef>
              <a:spcAft>
                <a:spcPts val="0"/>
              </a:spcAft>
              <a:buNone/>
            </a:pPr>
            <a:r>
              <a:rPr lang="en-US" sz="3269" i="1" dirty="0"/>
              <a:t>Please send future feature suggestions to the Compyle, Control, &amp; Scorecard support team at </a:t>
            </a:r>
            <a:r>
              <a:rPr lang="en-US" sz="3269" i="1" u="sng" dirty="0">
                <a:hlinkClick r:id="rId3"/>
              </a:rPr>
              <a:t>support@clearimpact.com</a:t>
            </a:r>
            <a:r>
              <a:rPr lang="en-US" sz="3269" i="1" dirty="0"/>
              <a:t>.</a:t>
            </a:r>
            <a:r>
              <a:rPr lang="en-US" sz="3762" i="1" dirty="0"/>
              <a:t> </a:t>
            </a:r>
            <a:endParaRPr sz="3762" i="1" dirty="0">
              <a:solidFill>
                <a:schemeClr val="dk1"/>
              </a:solidFill>
            </a:endParaRPr>
          </a:p>
        </p:txBody>
      </p:sp>
      <p:pic>
        <p:nvPicPr>
          <p:cNvPr id="123" name="Google Shape;123;p19" descr="Mountain landscape"/>
          <p:cNvPicPr preferRelativeResize="0"/>
          <p:nvPr/>
        </p:nvPicPr>
        <p:blipFill>
          <a:blip r:embed="rId4">
            <a:alphaModFix/>
          </a:blip>
          <a:stretch>
            <a:fillRect/>
          </a:stretch>
        </p:blipFill>
        <p:spPr>
          <a:xfrm>
            <a:off x="7097948" y="1640241"/>
            <a:ext cx="4924425" cy="41052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5400"/>
              <a:buFont typeface="Helvetica Neue"/>
              <a:buNone/>
            </a:pPr>
            <a:r>
              <a:rPr lang="en-US" dirty="0"/>
              <a:t>Agenda: Upgrade Overview</a:t>
            </a:r>
            <a:endParaRPr dirty="0"/>
          </a:p>
        </p:txBody>
      </p:sp>
      <p:sp>
        <p:nvSpPr>
          <p:cNvPr id="130" name="Google Shape;130;p20"/>
          <p:cNvSpPr txBox="1">
            <a:spLocks noGrp="1"/>
          </p:cNvSpPr>
          <p:nvPr>
            <p:ph type="body" idx="1"/>
          </p:nvPr>
        </p:nvSpPr>
        <p:spPr>
          <a:xfrm>
            <a:off x="92285" y="1550506"/>
            <a:ext cx="6003715" cy="4702512"/>
          </a:xfrm>
          <a:prstGeom prst="rect">
            <a:avLst/>
          </a:prstGeom>
          <a:noFill/>
          <a:ln>
            <a:noFill/>
          </a:ln>
        </p:spPr>
        <p:txBody>
          <a:bodyPr spcFirstLastPara="1" wrap="square" lIns="91425" tIns="45700" rIns="91425" bIns="45700" anchor="t" anchorCtr="0">
            <a:normAutofit fontScale="47500" lnSpcReduction="20000"/>
          </a:bodyPr>
          <a:lstStyle/>
          <a:p>
            <a:pPr marL="350837" indent="-414337">
              <a:lnSpc>
                <a:spcPct val="100000"/>
              </a:lnSpc>
              <a:buClr>
                <a:schemeClr val="dk1"/>
              </a:buClr>
              <a:buSzPct val="100000"/>
            </a:pPr>
            <a:r>
              <a:rPr lang="en-US" sz="4400" b="1" dirty="0">
                <a:solidFill>
                  <a:schemeClr val="dk1"/>
                </a:solidFill>
              </a:rPr>
              <a:t>Introduction: </a:t>
            </a:r>
            <a:endParaRPr lang="en-US" sz="4000" dirty="0">
              <a:solidFill>
                <a:schemeClr val="dk1"/>
              </a:solidFill>
            </a:endParaRPr>
          </a:p>
          <a:p>
            <a:pPr marL="808037" lvl="1" indent="-414337">
              <a:lnSpc>
                <a:spcPct val="100000"/>
              </a:lnSpc>
              <a:buClr>
                <a:schemeClr val="dk1"/>
              </a:buClr>
              <a:buSzPct val="100000"/>
            </a:pPr>
            <a:r>
              <a:rPr lang="en-US" sz="4000" dirty="0">
                <a:solidFill>
                  <a:schemeClr val="dk1"/>
                </a:solidFill>
              </a:rPr>
              <a:t>Data Organization</a:t>
            </a:r>
          </a:p>
          <a:p>
            <a:pPr marL="808037" lvl="1" indent="-414337">
              <a:lnSpc>
                <a:spcPct val="100000"/>
              </a:lnSpc>
              <a:buClr>
                <a:schemeClr val="dk1"/>
              </a:buClr>
              <a:buSzPct val="100000"/>
            </a:pPr>
            <a:r>
              <a:rPr lang="en-US" sz="4000" dirty="0">
                <a:solidFill>
                  <a:schemeClr val="dk1"/>
                </a:solidFill>
              </a:rPr>
              <a:t>Improved Data Entry &amp; Form Editing</a:t>
            </a:r>
          </a:p>
          <a:p>
            <a:pPr marL="808037" lvl="1" indent="-414337">
              <a:lnSpc>
                <a:spcPct val="100000"/>
              </a:lnSpc>
              <a:buClr>
                <a:schemeClr val="dk1"/>
              </a:buClr>
              <a:buSzPct val="100000"/>
            </a:pPr>
            <a:r>
              <a:rPr lang="en-US" sz="4000" dirty="0">
                <a:solidFill>
                  <a:schemeClr val="dk1"/>
                </a:solidFill>
              </a:rPr>
              <a:t>Foundations for Form Logic</a:t>
            </a:r>
          </a:p>
          <a:p>
            <a:pPr marL="0" indent="0">
              <a:lnSpc>
                <a:spcPct val="100000"/>
              </a:lnSpc>
              <a:buClr>
                <a:schemeClr val="dk1"/>
              </a:buClr>
              <a:buSzPct val="100000"/>
              <a:buNone/>
            </a:pPr>
            <a:endParaRPr lang="en-US" sz="2500" b="1" dirty="0">
              <a:solidFill>
                <a:schemeClr val="dk1"/>
              </a:solidFill>
            </a:endParaRPr>
          </a:p>
          <a:p>
            <a:pPr marL="350837" indent="-414337">
              <a:lnSpc>
                <a:spcPct val="100000"/>
              </a:lnSpc>
              <a:buClr>
                <a:schemeClr val="dk1"/>
              </a:buClr>
              <a:buSzPct val="100000"/>
            </a:pPr>
            <a:r>
              <a:rPr lang="en-US" sz="4400" b="1" dirty="0">
                <a:solidFill>
                  <a:schemeClr val="dk1"/>
                </a:solidFill>
              </a:rPr>
              <a:t>Form Sections</a:t>
            </a:r>
            <a:endParaRPr sz="4400" b="1" dirty="0">
              <a:solidFill>
                <a:schemeClr val="dk1"/>
              </a:solidFill>
            </a:endParaRPr>
          </a:p>
          <a:p>
            <a:pPr marL="800100" lvl="1" indent="-406400" algn="l" rtl="0">
              <a:lnSpc>
                <a:spcPct val="100000"/>
              </a:lnSpc>
              <a:spcAft>
                <a:spcPts val="0"/>
              </a:spcAft>
              <a:buClr>
                <a:schemeClr val="dk1"/>
              </a:buClr>
              <a:buSzPct val="111111"/>
              <a:buChar char="•"/>
            </a:pPr>
            <a:r>
              <a:rPr lang="en-US" sz="4000" dirty="0">
                <a:solidFill>
                  <a:schemeClr val="dk1"/>
                </a:solidFill>
              </a:rPr>
              <a:t>Survey Forms &amp; Note Type Forms</a:t>
            </a:r>
          </a:p>
          <a:p>
            <a:pPr marL="800100" lvl="1" indent="-406400">
              <a:lnSpc>
                <a:spcPct val="100000"/>
              </a:lnSpc>
              <a:buClr>
                <a:schemeClr val="dk1"/>
              </a:buClr>
              <a:buSzPct val="111111"/>
            </a:pPr>
            <a:r>
              <a:rPr lang="en-US" sz="4000" dirty="0">
                <a:solidFill>
                  <a:schemeClr val="dk1"/>
                </a:solidFill>
              </a:rPr>
              <a:t>Edit Surveys/Notes (save buttons, reorder fields)</a:t>
            </a:r>
          </a:p>
          <a:p>
            <a:pPr marL="800100" lvl="1" indent="-406400">
              <a:lnSpc>
                <a:spcPct val="100000"/>
              </a:lnSpc>
              <a:buClr>
                <a:schemeClr val="dk1"/>
              </a:buClr>
              <a:buSzPct val="111111"/>
            </a:pPr>
            <a:r>
              <a:rPr lang="en-US" sz="4000" dirty="0">
                <a:solidFill>
                  <a:schemeClr val="dk1"/>
                </a:solidFill>
              </a:rPr>
              <a:t>Data Entry for Survey Forms &amp; Note Forms</a:t>
            </a:r>
          </a:p>
          <a:p>
            <a:pPr marL="800100" lvl="1" indent="-406400">
              <a:lnSpc>
                <a:spcPct val="100000"/>
              </a:lnSpc>
              <a:buClr>
                <a:schemeClr val="dk1"/>
              </a:buClr>
              <a:buSzPct val="111111"/>
            </a:pPr>
            <a:r>
              <a:rPr lang="en-US" sz="4000" dirty="0">
                <a:solidFill>
                  <a:schemeClr val="dk1"/>
                </a:solidFill>
              </a:rPr>
              <a:t>Printing the forms</a:t>
            </a:r>
          </a:p>
          <a:p>
            <a:pPr marL="800100" lvl="1" indent="-406400" algn="l" rtl="0">
              <a:lnSpc>
                <a:spcPct val="100000"/>
              </a:lnSpc>
              <a:spcAft>
                <a:spcPts val="0"/>
              </a:spcAft>
              <a:buClr>
                <a:schemeClr val="dk1"/>
              </a:buClr>
              <a:buSzPct val="111111"/>
              <a:buChar char="•"/>
            </a:pPr>
            <a:endParaRPr lang="en-US" sz="2300" dirty="0">
              <a:solidFill>
                <a:schemeClr val="dk1"/>
              </a:solidFill>
            </a:endParaRPr>
          </a:p>
          <a:p>
            <a:pPr marL="342900" indent="-406400">
              <a:lnSpc>
                <a:spcPct val="100000"/>
              </a:lnSpc>
              <a:buClr>
                <a:schemeClr val="dk1"/>
              </a:buClr>
              <a:buSzPct val="111111"/>
            </a:pPr>
            <a:r>
              <a:rPr lang="en-US" sz="4400" b="1" dirty="0">
                <a:solidFill>
                  <a:schemeClr val="dk1"/>
                </a:solidFill>
              </a:rPr>
              <a:t>User Interface (UI) </a:t>
            </a:r>
            <a:endParaRPr lang="en-US" sz="4400" dirty="0">
              <a:solidFill>
                <a:schemeClr val="dk1"/>
              </a:solidFill>
            </a:endParaRPr>
          </a:p>
          <a:p>
            <a:pPr marL="800100" lvl="1" indent="-406400" algn="l" rtl="0">
              <a:lnSpc>
                <a:spcPct val="100000"/>
              </a:lnSpc>
              <a:spcAft>
                <a:spcPts val="0"/>
              </a:spcAft>
              <a:buClr>
                <a:schemeClr val="dk1"/>
              </a:buClr>
              <a:buSzPct val="111111"/>
              <a:buChar char="•"/>
            </a:pPr>
            <a:r>
              <a:rPr lang="en-US" sz="4000" dirty="0">
                <a:solidFill>
                  <a:schemeClr val="dk1"/>
                </a:solidFill>
              </a:rPr>
              <a:t>Edit Participant/Organization Fields</a:t>
            </a:r>
          </a:p>
          <a:p>
            <a:pPr marL="800100" lvl="1" indent="-406400" algn="l" rtl="0">
              <a:lnSpc>
                <a:spcPct val="100000"/>
              </a:lnSpc>
              <a:spcAft>
                <a:spcPts val="0"/>
              </a:spcAft>
              <a:buClr>
                <a:schemeClr val="dk1"/>
              </a:buClr>
              <a:buSzPct val="111111"/>
              <a:buChar char="•"/>
            </a:pPr>
            <a:r>
              <a:rPr lang="en-US" sz="4000" dirty="0">
                <a:solidFill>
                  <a:schemeClr val="dk1"/>
                </a:solidFill>
              </a:rPr>
              <a:t>Edit Public Forms</a:t>
            </a:r>
          </a:p>
        </p:txBody>
      </p:sp>
      <p:sp>
        <p:nvSpPr>
          <p:cNvPr id="131" name="Google Shape;131;p20"/>
          <p:cNvSpPr txBox="1">
            <a:spLocks noGrp="1"/>
          </p:cNvSpPr>
          <p:nvPr>
            <p:ph type="body" idx="4294967295"/>
          </p:nvPr>
        </p:nvSpPr>
        <p:spPr>
          <a:xfrm>
            <a:off x="6373813" y="1550505"/>
            <a:ext cx="5818187" cy="4998077"/>
          </a:xfrm>
          <a:prstGeom prst="rect">
            <a:avLst/>
          </a:prstGeom>
          <a:noFill/>
          <a:ln>
            <a:noFill/>
          </a:ln>
        </p:spPr>
        <p:txBody>
          <a:bodyPr spcFirstLastPara="1" wrap="square" lIns="91425" tIns="45700" rIns="91425" bIns="45700" anchor="t" anchorCtr="0">
            <a:normAutofit fontScale="40000" lnSpcReduction="20000"/>
          </a:bodyPr>
          <a:lstStyle/>
          <a:p>
            <a:pPr marL="342900" lvl="0" indent="-406400">
              <a:lnSpc>
                <a:spcPct val="100000"/>
              </a:lnSpc>
              <a:buClr>
                <a:schemeClr val="dk1"/>
              </a:buClr>
              <a:buSzPct val="111111"/>
            </a:pPr>
            <a:r>
              <a:rPr lang="en-US" sz="6500" b="1" dirty="0">
                <a:solidFill>
                  <a:schemeClr val="dk1"/>
                </a:solidFill>
              </a:rPr>
              <a:t>Refinements &amp; Repairs</a:t>
            </a:r>
          </a:p>
          <a:p>
            <a:pPr marL="800100" lvl="1" indent="-406400">
              <a:lnSpc>
                <a:spcPct val="100000"/>
              </a:lnSpc>
              <a:buClr>
                <a:schemeClr val="dk1"/>
              </a:buClr>
              <a:buSzPct val="111111"/>
            </a:pPr>
            <a:r>
              <a:rPr lang="en-US" sz="5800" dirty="0">
                <a:solidFill>
                  <a:schemeClr val="dk1"/>
                </a:solidFill>
              </a:rPr>
              <a:t>Filter history – clear filters button</a:t>
            </a:r>
          </a:p>
          <a:p>
            <a:pPr marL="800100" lvl="1" indent="-406400">
              <a:lnSpc>
                <a:spcPct val="100000"/>
              </a:lnSpc>
              <a:buClr>
                <a:schemeClr val="dk1"/>
              </a:buClr>
              <a:buSzPct val="111111"/>
            </a:pPr>
            <a:r>
              <a:rPr lang="en-US" sz="5800" dirty="0">
                <a:solidFill>
                  <a:schemeClr val="dk1"/>
                </a:solidFill>
              </a:rPr>
              <a:t>Import Phone Number preview</a:t>
            </a:r>
          </a:p>
          <a:p>
            <a:pPr marL="800100" lvl="1" indent="-406400">
              <a:lnSpc>
                <a:spcPct val="100000"/>
              </a:lnSpc>
              <a:buClr>
                <a:schemeClr val="dk1"/>
              </a:buClr>
              <a:buSzPct val="111111"/>
            </a:pPr>
            <a:r>
              <a:rPr lang="en-US" sz="5800" dirty="0">
                <a:solidFill>
                  <a:schemeClr val="dk1"/>
                </a:solidFill>
              </a:rPr>
              <a:t>Delete new field warning</a:t>
            </a:r>
          </a:p>
          <a:p>
            <a:pPr marL="800100" lvl="1" indent="-406400">
              <a:lnSpc>
                <a:spcPct val="100000"/>
              </a:lnSpc>
              <a:buClr>
                <a:schemeClr val="dk1"/>
              </a:buClr>
              <a:buSzPct val="111111"/>
            </a:pPr>
            <a:r>
              <a:rPr lang="en-US" sz="5800" dirty="0">
                <a:solidFill>
                  <a:schemeClr val="dk1"/>
                </a:solidFill>
              </a:rPr>
              <a:t>Number Fields (data entry &amp; display)</a:t>
            </a:r>
          </a:p>
          <a:p>
            <a:pPr marL="800100" lvl="1" indent="-406400">
              <a:lnSpc>
                <a:spcPct val="100000"/>
              </a:lnSpc>
              <a:buClr>
                <a:schemeClr val="dk1"/>
              </a:buClr>
              <a:buSzPct val="111111"/>
            </a:pPr>
            <a:endParaRPr lang="en-US" sz="3800" b="1" dirty="0">
              <a:solidFill>
                <a:schemeClr val="dk1"/>
              </a:solidFill>
            </a:endParaRPr>
          </a:p>
          <a:p>
            <a:pPr marL="342900" indent="-406400">
              <a:lnSpc>
                <a:spcPct val="100000"/>
              </a:lnSpc>
              <a:buClr>
                <a:schemeClr val="dk1"/>
              </a:buClr>
              <a:buSzPct val="111111"/>
            </a:pPr>
            <a:r>
              <a:rPr lang="en-US" sz="6500" b="1" dirty="0">
                <a:solidFill>
                  <a:schemeClr val="dk1"/>
                </a:solidFill>
              </a:rPr>
              <a:t>What’s Next</a:t>
            </a:r>
          </a:p>
          <a:p>
            <a:pPr marL="808037" lvl="1" indent="-395287">
              <a:lnSpc>
                <a:spcPct val="100000"/>
              </a:lnSpc>
              <a:buClr>
                <a:schemeClr val="dk1"/>
              </a:buClr>
              <a:buSzPct val="100000"/>
            </a:pPr>
            <a:r>
              <a:rPr lang="en-US" sz="5800" dirty="0">
                <a:solidFill>
                  <a:schemeClr val="dk1"/>
                </a:solidFill>
              </a:rPr>
              <a:t>2023: Form Logic – development starts next week</a:t>
            </a:r>
          </a:p>
          <a:p>
            <a:pPr marL="808037" lvl="1" indent="-395287">
              <a:lnSpc>
                <a:spcPct val="100000"/>
              </a:lnSpc>
              <a:buClr>
                <a:schemeClr val="dk1"/>
              </a:buClr>
              <a:buSzPct val="100000"/>
            </a:pPr>
            <a:r>
              <a:rPr lang="en-US" sz="5800" dirty="0">
                <a:solidFill>
                  <a:schemeClr val="dk1"/>
                </a:solidFill>
              </a:rPr>
              <a:t>Roadmap for 2024</a:t>
            </a:r>
          </a:p>
          <a:p>
            <a:pPr marL="808037" lvl="1" indent="-395287">
              <a:lnSpc>
                <a:spcPct val="100000"/>
              </a:lnSpc>
              <a:buClr>
                <a:schemeClr val="dk1"/>
              </a:buClr>
              <a:buSzPct val="100000"/>
            </a:pPr>
            <a:endParaRPr lang="en-US" sz="1800" dirty="0">
              <a:solidFill>
                <a:schemeClr val="dk1"/>
              </a:solidFill>
            </a:endParaRPr>
          </a:p>
          <a:p>
            <a:pPr marL="350837" indent="-395287">
              <a:lnSpc>
                <a:spcPct val="100000"/>
              </a:lnSpc>
              <a:buClr>
                <a:schemeClr val="dk1"/>
              </a:buClr>
              <a:buSzPct val="100000"/>
            </a:pPr>
            <a:r>
              <a:rPr lang="en-US" sz="6500" b="1" dirty="0">
                <a:solidFill>
                  <a:schemeClr val="dk1"/>
                </a:solidFill>
              </a:rPr>
              <a:t>Conclusion</a:t>
            </a:r>
          </a:p>
          <a:p>
            <a:pPr marL="808037" lvl="1" indent="-395287">
              <a:lnSpc>
                <a:spcPct val="100000"/>
              </a:lnSpc>
              <a:buClr>
                <a:schemeClr val="dk1"/>
              </a:buClr>
              <a:buSzPct val="100000"/>
            </a:pPr>
            <a:r>
              <a:rPr lang="en-US" sz="6100" dirty="0">
                <a:solidFill>
                  <a:schemeClr val="dk1"/>
                </a:solidFill>
              </a:rPr>
              <a:t>Resources &amp; Reminders</a:t>
            </a:r>
          </a:p>
          <a:p>
            <a:pPr marL="808037" lvl="1" indent="-395287">
              <a:lnSpc>
                <a:spcPct val="100000"/>
              </a:lnSpc>
              <a:buClr>
                <a:schemeClr val="dk1"/>
              </a:buClr>
              <a:buSzPct val="100000"/>
            </a:pPr>
            <a:r>
              <a:rPr lang="en-US" sz="6200" dirty="0">
                <a:solidFill>
                  <a:schemeClr val="dk1"/>
                </a:solidFill>
              </a:rPr>
              <a:t>Questions &amp; Answers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81AAD-2396-0ADE-56C2-AC9E765B2146}"/>
              </a:ext>
            </a:extLst>
          </p:cNvPr>
          <p:cNvSpPr>
            <a:spLocks noGrp="1"/>
          </p:cNvSpPr>
          <p:nvPr>
            <p:ph type="title"/>
          </p:nvPr>
        </p:nvSpPr>
        <p:spPr/>
        <p:txBody>
          <a:bodyPr/>
          <a:lstStyle/>
          <a:p>
            <a:r>
              <a:rPr lang="en-US" dirty="0"/>
              <a:t>Simplicity through Structure</a:t>
            </a:r>
          </a:p>
        </p:txBody>
      </p:sp>
      <p:sp>
        <p:nvSpPr>
          <p:cNvPr id="3" name="Text Placeholder 2">
            <a:extLst>
              <a:ext uri="{FF2B5EF4-FFF2-40B4-BE49-F238E27FC236}">
                <a16:creationId xmlns:a16="http://schemas.microsoft.com/office/drawing/2014/main" id="{A128E587-AC71-1718-A950-A7246D50A3B8}"/>
              </a:ext>
            </a:extLst>
          </p:cNvPr>
          <p:cNvSpPr>
            <a:spLocks noGrp="1"/>
          </p:cNvSpPr>
          <p:nvPr>
            <p:ph type="body" idx="1"/>
          </p:nvPr>
        </p:nvSpPr>
        <p:spPr>
          <a:xfrm>
            <a:off x="433136" y="1550505"/>
            <a:ext cx="11377865" cy="4517786"/>
          </a:xfrm>
        </p:spPr>
        <p:txBody>
          <a:bodyPr>
            <a:normAutofit fontScale="85000" lnSpcReduction="20000"/>
          </a:bodyPr>
          <a:lstStyle/>
          <a:p>
            <a:pPr marL="114300" indent="0">
              <a:buNone/>
            </a:pPr>
            <a:endParaRPr lang="en-US" b="1" dirty="0"/>
          </a:p>
          <a:p>
            <a:pPr marL="114300" indent="0">
              <a:buNone/>
            </a:pPr>
            <a:r>
              <a:rPr lang="en-US" dirty="0"/>
              <a:t>Sections:</a:t>
            </a:r>
          </a:p>
          <a:p>
            <a:pPr lvl="1"/>
            <a:r>
              <a:rPr lang="en-US" dirty="0"/>
              <a:t>act as containers for groups of related fields</a:t>
            </a:r>
          </a:p>
          <a:p>
            <a:pPr lvl="1"/>
            <a:r>
              <a:rPr lang="en-US" dirty="0"/>
              <a:t>help organize information</a:t>
            </a:r>
          </a:p>
          <a:p>
            <a:pPr lvl="1"/>
            <a:r>
              <a:rPr lang="en-US" dirty="0"/>
              <a:t>break up the monotony of a long form</a:t>
            </a:r>
          </a:p>
          <a:p>
            <a:pPr lvl="1"/>
            <a:r>
              <a:rPr lang="en-US" dirty="0"/>
              <a:t>provide more options for managing how information is presented</a:t>
            </a:r>
          </a:p>
          <a:p>
            <a:pPr lvl="1"/>
            <a:endParaRPr lang="en-US" dirty="0"/>
          </a:p>
          <a:p>
            <a:pPr marL="114300" indent="0">
              <a:buNone/>
            </a:pPr>
            <a:r>
              <a:rPr lang="en-US" dirty="0"/>
              <a:t>Future plans: </a:t>
            </a:r>
          </a:p>
          <a:p>
            <a:pPr marL="571500" lvl="1" indent="0">
              <a:buNone/>
            </a:pPr>
            <a:r>
              <a:rPr lang="en-US" i="1" dirty="0"/>
              <a:t>As we develop skip logic for Compyle forms later this year, having sections will allow for rules to be applied to groups of fields instead of only on a field-by-field basis. </a:t>
            </a:r>
          </a:p>
          <a:p>
            <a:pPr marL="114300" indent="0">
              <a:buNone/>
            </a:pPr>
            <a:endParaRPr lang="en-US" dirty="0"/>
          </a:p>
        </p:txBody>
      </p:sp>
    </p:spTree>
    <p:extLst>
      <p:ext uri="{BB962C8B-B14F-4D97-AF65-F5344CB8AC3E}">
        <p14:creationId xmlns:p14="http://schemas.microsoft.com/office/powerpoint/2010/main" val="4260162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1"/>
          <p:cNvSpPr txBox="1">
            <a:spLocks noGrp="1"/>
          </p:cNvSpPr>
          <p:nvPr>
            <p:ph type="title"/>
          </p:nvPr>
        </p:nvSpPr>
        <p:spPr>
          <a:xfrm>
            <a:off x="3408218" y="406401"/>
            <a:ext cx="8783782" cy="292257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10000"/>
              <a:buFont typeface="Helvetica Neue"/>
              <a:buNone/>
            </a:pPr>
            <a:r>
              <a:rPr lang="en-US" sz="6600" dirty="0">
                <a:solidFill>
                  <a:srgbClr val="0053A0"/>
                </a:solidFill>
              </a:rPr>
              <a:t>Form Sections: </a:t>
            </a:r>
            <a:r>
              <a:rPr lang="en-US" sz="6000" dirty="0">
                <a:solidFill>
                  <a:srgbClr val="0053A0"/>
                </a:solidFill>
              </a:rPr>
              <a:t>Survey Forms &amp; </a:t>
            </a:r>
            <a:br>
              <a:rPr lang="en-US" sz="6000" dirty="0">
                <a:solidFill>
                  <a:srgbClr val="0053A0"/>
                </a:solidFill>
              </a:rPr>
            </a:br>
            <a:r>
              <a:rPr lang="en-US" sz="6000" dirty="0">
                <a:solidFill>
                  <a:srgbClr val="0053A0"/>
                </a:solidFill>
              </a:rPr>
              <a:t>Note Forms</a:t>
            </a:r>
            <a:endParaRPr sz="6000" dirty="0">
              <a:solidFill>
                <a:srgbClr val="0053A0"/>
              </a:solidFill>
            </a:endParaRPr>
          </a:p>
        </p:txBody>
      </p:sp>
      <p:pic>
        <p:nvPicPr>
          <p:cNvPr id="137" name="Google Shape;137;p2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rot="20776221">
            <a:off x="5565204" y="3409481"/>
            <a:ext cx="741272" cy="52253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3"/>
          <p:cNvSpPr txBox="1">
            <a:spLocks noGrp="1"/>
          </p:cNvSpPr>
          <p:nvPr>
            <p:ph type="body" idx="1"/>
          </p:nvPr>
        </p:nvSpPr>
        <p:spPr>
          <a:xfrm>
            <a:off x="275303" y="1032387"/>
            <a:ext cx="11503741" cy="5524056"/>
          </a:xfrm>
          <a:prstGeom prst="rect">
            <a:avLst/>
          </a:prstGeom>
          <a:noFill/>
          <a:ln>
            <a:noFill/>
          </a:ln>
        </p:spPr>
        <p:txBody>
          <a:bodyPr spcFirstLastPara="1" wrap="square" lIns="742950" tIns="45700" rIns="91425" bIns="45700" anchor="t" anchorCtr="0">
            <a:normAutofit fontScale="32500" lnSpcReduction="20000"/>
          </a:bodyPr>
          <a:lstStyle/>
          <a:p>
            <a:pPr marL="91440" indent="0">
              <a:lnSpc>
                <a:spcPct val="120000"/>
              </a:lnSpc>
              <a:spcBef>
                <a:spcPts val="0"/>
              </a:spcBef>
              <a:buSzPct val="100000"/>
              <a:buFont typeface="+mj-lt"/>
              <a:buAutoNum type="arabicParenR"/>
            </a:pPr>
            <a:r>
              <a:rPr lang="en-US" sz="3800" dirty="0"/>
              <a:t> </a:t>
            </a:r>
            <a:r>
              <a:rPr lang="en-US" sz="6200" dirty="0"/>
              <a:t>Form Section Properties</a:t>
            </a:r>
          </a:p>
          <a:p>
            <a:pPr marL="1062990" lvl="1" indent="-514350">
              <a:lnSpc>
                <a:spcPct val="120000"/>
              </a:lnSpc>
              <a:spcBef>
                <a:spcPts val="0"/>
              </a:spcBef>
              <a:buSzPct val="100000"/>
              <a:buFont typeface="+mj-lt"/>
              <a:buAutoNum type="alphaLcParenR"/>
            </a:pPr>
            <a:r>
              <a:rPr lang="en-US" sz="6200" dirty="0"/>
              <a:t>Section names can be changed </a:t>
            </a:r>
          </a:p>
          <a:p>
            <a:pPr marL="1062990" lvl="1" indent="-514350">
              <a:lnSpc>
                <a:spcPct val="120000"/>
              </a:lnSpc>
              <a:spcBef>
                <a:spcPts val="0"/>
              </a:spcBef>
              <a:buSzPct val="100000"/>
              <a:buFont typeface="+mj-lt"/>
              <a:buAutoNum type="alphaLcParenR"/>
            </a:pPr>
            <a:r>
              <a:rPr lang="en-US" sz="6200" dirty="0"/>
              <a:t>Default setting – expanded or collapsed</a:t>
            </a:r>
          </a:p>
          <a:p>
            <a:pPr marL="1062990" lvl="1" indent="-514350">
              <a:lnSpc>
                <a:spcPct val="120000"/>
              </a:lnSpc>
              <a:spcBef>
                <a:spcPts val="0"/>
              </a:spcBef>
              <a:buSzPct val="100000"/>
              <a:buFont typeface="+mj-lt"/>
              <a:buAutoNum type="alphaLcParenR"/>
            </a:pPr>
            <a:r>
              <a:rPr lang="en-US" sz="6200" dirty="0"/>
              <a:t>Hidden (will be more useful with logic rules)</a:t>
            </a:r>
          </a:p>
          <a:p>
            <a:pPr marL="1062990" lvl="1" indent="-514350">
              <a:lnSpc>
                <a:spcPct val="120000"/>
              </a:lnSpc>
              <a:spcBef>
                <a:spcPts val="0"/>
              </a:spcBef>
              <a:buSzPct val="100000"/>
              <a:buFont typeface="+mj-lt"/>
              <a:buAutoNum type="alphaLcParenR"/>
            </a:pPr>
            <a:r>
              <a:rPr lang="en-US" sz="6200" dirty="0"/>
              <a:t>Fields can be moved to other sections, but sections cannot be reordered yet</a:t>
            </a:r>
          </a:p>
          <a:p>
            <a:pPr marL="1062990" lvl="1" indent="-514350">
              <a:lnSpc>
                <a:spcPct val="120000"/>
              </a:lnSpc>
              <a:spcBef>
                <a:spcPts val="0"/>
              </a:spcBef>
              <a:buSzPct val="100000"/>
              <a:buFont typeface="+mj-lt"/>
              <a:buAutoNum type="alphaLcParenR"/>
            </a:pPr>
            <a:r>
              <a:rPr lang="en-US" sz="6200" dirty="0"/>
              <a:t>Sections can only be deleted if all fields—active, hidden, inactive—have been removed.</a:t>
            </a:r>
          </a:p>
          <a:p>
            <a:pPr marL="548640" lvl="1" indent="0">
              <a:lnSpc>
                <a:spcPct val="120000"/>
              </a:lnSpc>
              <a:spcBef>
                <a:spcPts val="0"/>
              </a:spcBef>
              <a:buSzPct val="100000"/>
              <a:buNone/>
            </a:pPr>
            <a:endParaRPr lang="en-US" sz="6200" dirty="0"/>
          </a:p>
          <a:p>
            <a:pPr marL="91440" indent="0">
              <a:lnSpc>
                <a:spcPct val="120000"/>
              </a:lnSpc>
              <a:spcBef>
                <a:spcPts val="0"/>
              </a:spcBef>
              <a:buSzPct val="100000"/>
              <a:buFont typeface="+mj-lt"/>
              <a:buAutoNum type="arabicParenR"/>
            </a:pPr>
            <a:r>
              <a:rPr lang="en-US" sz="6200" dirty="0"/>
              <a:t> Layout changes</a:t>
            </a:r>
          </a:p>
          <a:p>
            <a:pPr marL="1062990" lvl="1" indent="-514350">
              <a:lnSpc>
                <a:spcPct val="120000"/>
              </a:lnSpc>
              <a:spcBef>
                <a:spcPts val="0"/>
              </a:spcBef>
              <a:buSzPct val="100000"/>
              <a:buFont typeface="+mj-lt"/>
              <a:buAutoNum type="alphaLcParenR"/>
            </a:pPr>
            <a:r>
              <a:rPr lang="en-US" sz="6200" dirty="0"/>
              <a:t>Blue background for each section</a:t>
            </a:r>
          </a:p>
          <a:p>
            <a:pPr marL="1062990" lvl="1" indent="-514350">
              <a:lnSpc>
                <a:spcPct val="120000"/>
              </a:lnSpc>
              <a:spcBef>
                <a:spcPts val="0"/>
              </a:spcBef>
              <a:buSzPct val="100000"/>
              <a:buFont typeface="+mj-lt"/>
              <a:buAutoNum type="alphaLcParenR"/>
            </a:pPr>
            <a:r>
              <a:rPr lang="en-US" sz="6200" dirty="0"/>
              <a:t>Save buttons after each section</a:t>
            </a:r>
          </a:p>
          <a:p>
            <a:pPr marL="1062990" lvl="1" indent="-514350">
              <a:lnSpc>
                <a:spcPct val="120000"/>
              </a:lnSpc>
              <a:spcBef>
                <a:spcPts val="0"/>
              </a:spcBef>
              <a:buSzPct val="100000"/>
              <a:buFont typeface="+mj-lt"/>
              <a:buAutoNum type="alphaLcParenR"/>
            </a:pPr>
            <a:r>
              <a:rPr lang="en-US" sz="6200" dirty="0"/>
              <a:t>Add new field and add existing field buttons repeated for each section</a:t>
            </a:r>
          </a:p>
          <a:p>
            <a:pPr marL="1062990" lvl="1" indent="-514350">
              <a:lnSpc>
                <a:spcPct val="120000"/>
              </a:lnSpc>
              <a:spcBef>
                <a:spcPts val="0"/>
              </a:spcBef>
              <a:buSzPct val="100000"/>
              <a:buFont typeface="+mj-lt"/>
              <a:buAutoNum type="alphaLcParenR"/>
            </a:pPr>
            <a:r>
              <a:rPr lang="en-US" sz="6200" dirty="0"/>
              <a:t>New sections &amp; new field order will only appear on newly started instances. As with new fields, new sections do not affect existing instances.</a:t>
            </a:r>
          </a:p>
          <a:p>
            <a:pPr marL="262890" lvl="1" indent="0">
              <a:lnSpc>
                <a:spcPct val="100000"/>
              </a:lnSpc>
              <a:spcBef>
                <a:spcPts val="0"/>
              </a:spcBef>
              <a:buSzPct val="100000"/>
              <a:buNone/>
            </a:pPr>
            <a:endParaRPr lang="en-US" sz="6400" dirty="0"/>
          </a:p>
          <a:p>
            <a:pPr marL="262890" lvl="1" indent="0">
              <a:lnSpc>
                <a:spcPct val="100000"/>
              </a:lnSpc>
              <a:spcBef>
                <a:spcPts val="0"/>
              </a:spcBef>
              <a:buSzPct val="100000"/>
              <a:buNone/>
            </a:pPr>
            <a:r>
              <a:rPr lang="en-US" sz="6400" i="1" dirty="0">
                <a:solidFill>
                  <a:srgbClr val="A5A5A5"/>
                </a:solidFill>
              </a:rPr>
              <a:t>Benefits:  Cleaner, easier to navigate</a:t>
            </a:r>
            <a:endParaRPr sz="6400" i="1" dirty="0">
              <a:solidFill>
                <a:srgbClr val="A5A5A5"/>
              </a:solidFill>
            </a:endParaRPr>
          </a:p>
        </p:txBody>
      </p:sp>
      <p:sp>
        <p:nvSpPr>
          <p:cNvPr id="151" name="Google Shape;151;p23"/>
          <p:cNvSpPr txBox="1">
            <a:spLocks noGrp="1"/>
          </p:cNvSpPr>
          <p:nvPr>
            <p:ph type="title"/>
          </p:nvPr>
        </p:nvSpPr>
        <p:spPr>
          <a:xfrm>
            <a:off x="110835" y="68414"/>
            <a:ext cx="11970329" cy="722156"/>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A71930"/>
              </a:buClr>
              <a:buSzPts val="5400"/>
              <a:buFont typeface="Helvetica Neue"/>
              <a:buNone/>
            </a:pPr>
            <a:r>
              <a:rPr lang="en-US" sz="4800" dirty="0"/>
              <a:t>Creating &amp; Editing Surveys</a:t>
            </a:r>
          </a:p>
        </p:txBody>
      </p:sp>
    </p:spTree>
    <p:extLst>
      <p:ext uri="{BB962C8B-B14F-4D97-AF65-F5344CB8AC3E}">
        <p14:creationId xmlns:p14="http://schemas.microsoft.com/office/powerpoint/2010/main" val="2751354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3"/>
          <p:cNvSpPr txBox="1">
            <a:spLocks noGrp="1"/>
          </p:cNvSpPr>
          <p:nvPr>
            <p:ph type="body" idx="1"/>
          </p:nvPr>
        </p:nvSpPr>
        <p:spPr>
          <a:xfrm>
            <a:off x="110835" y="894945"/>
            <a:ext cx="5570118" cy="5651769"/>
          </a:xfrm>
          <a:prstGeom prst="rect">
            <a:avLst/>
          </a:prstGeom>
          <a:noFill/>
          <a:ln>
            <a:noFill/>
          </a:ln>
        </p:spPr>
        <p:txBody>
          <a:bodyPr spcFirstLastPara="1" wrap="square" lIns="274320" tIns="45700" rIns="91425" bIns="45700" anchor="t" anchorCtr="0">
            <a:normAutofit lnSpcReduction="10000"/>
          </a:bodyPr>
          <a:lstStyle/>
          <a:p>
            <a:pPr marL="0" indent="-457200">
              <a:lnSpc>
                <a:spcPct val="120000"/>
              </a:lnSpc>
              <a:spcBef>
                <a:spcPts val="0"/>
              </a:spcBef>
              <a:buSzPct val="100000"/>
              <a:buFont typeface="+mj-lt"/>
              <a:buAutoNum type="arabicPeriod"/>
            </a:pPr>
            <a:r>
              <a:rPr lang="en-US" sz="2400" dirty="0"/>
              <a:t> </a:t>
            </a:r>
            <a:r>
              <a:rPr lang="en-US" sz="2000" dirty="0"/>
              <a:t>Sections now display when you fill out survey responses in Compyle as a user or as a participant working on a large device.</a:t>
            </a:r>
          </a:p>
          <a:p>
            <a:pPr marL="0" indent="-457200">
              <a:lnSpc>
                <a:spcPct val="110000"/>
              </a:lnSpc>
              <a:spcBef>
                <a:spcPts val="0"/>
              </a:spcBef>
              <a:buSzPct val="100000"/>
              <a:buFont typeface="+mj-lt"/>
              <a:buAutoNum type="arabicPeriod"/>
            </a:pPr>
            <a:r>
              <a:rPr lang="en-US" sz="2000" dirty="0"/>
              <a:t> On mobile devices, sections only show if the desktop mode is activated by the user.</a:t>
            </a:r>
          </a:p>
          <a:p>
            <a:pPr marL="0" indent="-457200">
              <a:lnSpc>
                <a:spcPct val="110000"/>
              </a:lnSpc>
              <a:spcBef>
                <a:spcPts val="0"/>
              </a:spcBef>
              <a:buSzPct val="100000"/>
              <a:buFont typeface="+mj-lt"/>
              <a:buAutoNum type="arabicPeriod"/>
            </a:pPr>
            <a:r>
              <a:rPr lang="en-US" sz="2000" dirty="0"/>
              <a:t> Sections appear in Print Form for survey forms and note forms.</a:t>
            </a:r>
          </a:p>
          <a:p>
            <a:pPr marL="1062990" lvl="1" indent="-457200">
              <a:lnSpc>
                <a:spcPct val="140000"/>
              </a:lnSpc>
              <a:spcBef>
                <a:spcPts val="0"/>
              </a:spcBef>
              <a:buSzPct val="100000"/>
              <a:buFont typeface="+mj-lt"/>
              <a:buAutoNum type="alphaLcParenR"/>
            </a:pPr>
            <a:endParaRPr lang="en-US" sz="2000" dirty="0"/>
          </a:p>
          <a:p>
            <a:pPr marL="91440" indent="0">
              <a:lnSpc>
                <a:spcPct val="120000"/>
              </a:lnSpc>
              <a:spcBef>
                <a:spcPts val="0"/>
              </a:spcBef>
              <a:buSzPct val="100000"/>
              <a:buNone/>
            </a:pPr>
            <a:r>
              <a:rPr lang="en-US" sz="2400" dirty="0"/>
              <a:t>Exceptions</a:t>
            </a:r>
          </a:p>
          <a:p>
            <a:pPr marL="1062990" lvl="1" indent="-514350">
              <a:lnSpc>
                <a:spcPct val="120000"/>
              </a:lnSpc>
              <a:spcBef>
                <a:spcPts val="0"/>
              </a:spcBef>
              <a:buSzPct val="100000"/>
              <a:buFont typeface="Arial" panose="020B0604020202020204" pitchFamily="34" charset="0"/>
              <a:buChar char="•"/>
            </a:pPr>
            <a:r>
              <a:rPr lang="en-US" sz="2000" dirty="0"/>
              <a:t>Multi-entry forms do not have sections</a:t>
            </a:r>
          </a:p>
          <a:p>
            <a:pPr marL="1062990" lvl="1" indent="-514350">
              <a:lnSpc>
                <a:spcPct val="120000"/>
              </a:lnSpc>
              <a:spcBef>
                <a:spcPts val="0"/>
              </a:spcBef>
              <a:buSzPct val="100000"/>
              <a:buFont typeface="Arial" panose="020B0604020202020204" pitchFamily="34" charset="0"/>
              <a:buChar char="•"/>
            </a:pPr>
            <a:r>
              <a:rPr lang="en-US" sz="2000" dirty="0"/>
              <a:t>The survey instance question view does not show sections.</a:t>
            </a:r>
          </a:p>
          <a:p>
            <a:pPr marL="1062990" lvl="1" indent="-514350">
              <a:lnSpc>
                <a:spcPct val="120000"/>
              </a:lnSpc>
              <a:spcBef>
                <a:spcPts val="0"/>
              </a:spcBef>
              <a:buSzPct val="100000"/>
              <a:buFont typeface="Arial" panose="020B0604020202020204" pitchFamily="34" charset="0"/>
              <a:buChar char="•"/>
            </a:pPr>
            <a:r>
              <a:rPr lang="en-US" sz="2000" dirty="0"/>
              <a:t>Export data does not include section titles</a:t>
            </a:r>
          </a:p>
          <a:p>
            <a:pPr marL="262890" lvl="1" indent="0">
              <a:lnSpc>
                <a:spcPct val="120000"/>
              </a:lnSpc>
              <a:spcBef>
                <a:spcPts val="0"/>
              </a:spcBef>
              <a:buSzPct val="100000"/>
              <a:buNone/>
            </a:pPr>
            <a:endParaRPr sz="1900" dirty="0"/>
          </a:p>
          <a:p>
            <a:pPr marL="350837" lvl="0" indent="0" algn="l" rtl="0">
              <a:lnSpc>
                <a:spcPct val="120000"/>
              </a:lnSpc>
              <a:spcBef>
                <a:spcPts val="0"/>
              </a:spcBef>
              <a:spcAft>
                <a:spcPts val="0"/>
              </a:spcAft>
              <a:buNone/>
            </a:pPr>
            <a:endParaRPr sz="1000" dirty="0"/>
          </a:p>
          <a:p>
            <a:pPr marL="628650" lvl="1" indent="-365760">
              <a:lnSpc>
                <a:spcPct val="100000"/>
              </a:lnSpc>
              <a:spcBef>
                <a:spcPts val="0"/>
              </a:spcBef>
              <a:buSzPct val="100000"/>
              <a:buFont typeface="Arial"/>
              <a:buAutoNum type="alphaLcParenR"/>
            </a:pPr>
            <a:endParaRPr lang="en-US" sz="1100" dirty="0"/>
          </a:p>
        </p:txBody>
      </p:sp>
      <p:sp>
        <p:nvSpPr>
          <p:cNvPr id="151" name="Google Shape;151;p23"/>
          <p:cNvSpPr txBox="1">
            <a:spLocks noGrp="1"/>
          </p:cNvSpPr>
          <p:nvPr>
            <p:ph type="title"/>
          </p:nvPr>
        </p:nvSpPr>
        <p:spPr>
          <a:xfrm>
            <a:off x="110835" y="68414"/>
            <a:ext cx="11970329" cy="63355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A71930"/>
              </a:buClr>
              <a:buSzPts val="5400"/>
              <a:buFont typeface="Helvetica Neue"/>
              <a:buNone/>
            </a:pPr>
            <a:r>
              <a:rPr lang="en-US" sz="4400" dirty="0"/>
              <a:t>Data Entry with Form Sections</a:t>
            </a:r>
          </a:p>
        </p:txBody>
      </p:sp>
      <p:pic>
        <p:nvPicPr>
          <p:cNvPr id="3" name="Picture 2">
            <a:extLst>
              <a:ext uri="{FF2B5EF4-FFF2-40B4-BE49-F238E27FC236}">
                <a16:creationId xmlns:a16="http://schemas.microsoft.com/office/drawing/2014/main" id="{2CFEAC7E-321F-4A72-732F-11E5A3C44B34}"/>
              </a:ext>
            </a:extLst>
          </p:cNvPr>
          <p:cNvPicPr>
            <a:picLocks noChangeAspect="1"/>
          </p:cNvPicPr>
          <p:nvPr/>
        </p:nvPicPr>
        <p:blipFill>
          <a:blip r:embed="rId3"/>
          <a:stretch>
            <a:fillRect/>
          </a:stretch>
        </p:blipFill>
        <p:spPr>
          <a:xfrm>
            <a:off x="5942103" y="1366737"/>
            <a:ext cx="5948340" cy="4124526"/>
          </a:xfrm>
          <a:prstGeom prst="rect">
            <a:avLst/>
          </a:prstGeom>
        </p:spPr>
      </p:pic>
    </p:spTree>
    <p:extLst>
      <p:ext uri="{BB962C8B-B14F-4D97-AF65-F5344CB8AC3E}">
        <p14:creationId xmlns:p14="http://schemas.microsoft.com/office/powerpoint/2010/main" val="2431471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4"/>
          <p:cNvSpPr txBox="1">
            <a:spLocks noGrp="1"/>
          </p:cNvSpPr>
          <p:nvPr>
            <p:ph type="title"/>
          </p:nvPr>
        </p:nvSpPr>
        <p:spPr>
          <a:xfrm>
            <a:off x="3379305" y="901148"/>
            <a:ext cx="8600660" cy="182587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10000"/>
              <a:buFont typeface="Helvetica Neue"/>
              <a:buNone/>
            </a:pPr>
            <a:r>
              <a:rPr lang="en-US" sz="6000" dirty="0">
                <a:solidFill>
                  <a:srgbClr val="0053A0"/>
                </a:solidFill>
              </a:rPr>
              <a:t>User Interface(UI) Improvements</a:t>
            </a:r>
            <a:endParaRPr sz="6000" dirty="0">
              <a:solidFill>
                <a:srgbClr val="0053A0"/>
              </a:solidFill>
            </a:endParaRPr>
          </a:p>
        </p:txBody>
      </p:sp>
      <p:pic>
        <p:nvPicPr>
          <p:cNvPr id="157" name="Google Shape;157;p2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rot="20917084">
            <a:off x="3880137" y="2559615"/>
            <a:ext cx="1086858" cy="76971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3"/>
          <p:cNvSpPr txBox="1">
            <a:spLocks noGrp="1"/>
          </p:cNvSpPr>
          <p:nvPr>
            <p:ph type="body" idx="1"/>
          </p:nvPr>
        </p:nvSpPr>
        <p:spPr>
          <a:xfrm>
            <a:off x="275303" y="1032387"/>
            <a:ext cx="11503741" cy="5524056"/>
          </a:xfrm>
          <a:prstGeom prst="rect">
            <a:avLst/>
          </a:prstGeom>
          <a:noFill/>
          <a:ln>
            <a:noFill/>
          </a:ln>
        </p:spPr>
        <p:txBody>
          <a:bodyPr spcFirstLastPara="1" wrap="square" lIns="742950" tIns="45700" rIns="91425" bIns="45700" anchor="t" anchorCtr="0">
            <a:normAutofit fontScale="70000" lnSpcReduction="20000"/>
          </a:bodyPr>
          <a:lstStyle/>
          <a:p>
            <a:pPr marL="1062990" lvl="1" indent="-514350">
              <a:lnSpc>
                <a:spcPct val="120000"/>
              </a:lnSpc>
              <a:spcBef>
                <a:spcPts val="0"/>
              </a:spcBef>
              <a:buSzPct val="100000"/>
              <a:buFont typeface="+mj-lt"/>
              <a:buAutoNum type="alphaLcParenR"/>
            </a:pPr>
            <a:endParaRPr lang="en-US" dirty="0"/>
          </a:p>
          <a:p>
            <a:pPr marL="605790" indent="-514350">
              <a:lnSpc>
                <a:spcPct val="120000"/>
              </a:lnSpc>
              <a:spcBef>
                <a:spcPts val="0"/>
              </a:spcBef>
              <a:buSzPct val="100000"/>
              <a:buFont typeface="+mj-lt"/>
              <a:buAutoNum type="arabicParenR"/>
            </a:pPr>
            <a:endParaRPr lang="en-US" dirty="0"/>
          </a:p>
          <a:p>
            <a:pPr marL="91440" indent="0">
              <a:lnSpc>
                <a:spcPct val="120000"/>
              </a:lnSpc>
              <a:spcBef>
                <a:spcPts val="0"/>
              </a:spcBef>
              <a:buSzPct val="100000"/>
              <a:buNone/>
            </a:pPr>
            <a:r>
              <a:rPr lang="en-US" b="1" dirty="0">
                <a:solidFill>
                  <a:srgbClr val="0053A0"/>
                </a:solidFill>
              </a:rPr>
              <a:t>Customer Requested Feature Enhancement</a:t>
            </a:r>
          </a:p>
          <a:p>
            <a:pPr marL="91440" indent="0">
              <a:lnSpc>
                <a:spcPct val="120000"/>
              </a:lnSpc>
              <a:spcBef>
                <a:spcPts val="0"/>
              </a:spcBef>
              <a:buSzPct val="100000"/>
              <a:buNone/>
            </a:pPr>
            <a:endParaRPr lang="en-US" b="1" dirty="0">
              <a:solidFill>
                <a:srgbClr val="0053A0"/>
              </a:solidFill>
            </a:endParaRPr>
          </a:p>
          <a:p>
            <a:pPr marL="91440" indent="0">
              <a:lnSpc>
                <a:spcPct val="120000"/>
              </a:lnSpc>
              <a:spcBef>
                <a:spcPts val="0"/>
              </a:spcBef>
              <a:buSzPct val="100000"/>
              <a:buNone/>
            </a:pPr>
            <a:r>
              <a:rPr lang="en-US" dirty="0"/>
              <a:t>Users from a doula/birth worker organization, which works to increase perinatal equity for families of color, requested that we improve Compyle’s interface. They shared that the monotonous gray on gray color scheme is not conducive to working in the system all day. We listened, heard, and understood where they are coming from. </a:t>
            </a:r>
          </a:p>
          <a:p>
            <a:pPr marL="91440" indent="0">
              <a:lnSpc>
                <a:spcPct val="120000"/>
              </a:lnSpc>
              <a:spcBef>
                <a:spcPts val="0"/>
              </a:spcBef>
              <a:buSzPct val="100000"/>
              <a:buNone/>
            </a:pPr>
            <a:endParaRPr sz="1900" dirty="0"/>
          </a:p>
          <a:p>
            <a:pPr marL="350837" lvl="0" indent="0" algn="l" rtl="0">
              <a:lnSpc>
                <a:spcPct val="120000"/>
              </a:lnSpc>
              <a:spcBef>
                <a:spcPts val="0"/>
              </a:spcBef>
              <a:spcAft>
                <a:spcPts val="0"/>
              </a:spcAft>
              <a:buNone/>
            </a:pPr>
            <a:endParaRPr sz="1000" dirty="0"/>
          </a:p>
          <a:p>
            <a:pPr marL="628650" lvl="1" indent="-365760">
              <a:lnSpc>
                <a:spcPct val="100000"/>
              </a:lnSpc>
              <a:spcBef>
                <a:spcPts val="0"/>
              </a:spcBef>
              <a:buSzPct val="100000"/>
              <a:buFont typeface="Arial"/>
              <a:buAutoNum type="alphaLcParenR"/>
            </a:pPr>
            <a:endParaRPr lang="en-US" sz="3400" dirty="0"/>
          </a:p>
          <a:p>
            <a:pPr marL="262890" lvl="1" indent="0">
              <a:lnSpc>
                <a:spcPct val="100000"/>
              </a:lnSpc>
              <a:spcBef>
                <a:spcPts val="0"/>
              </a:spcBef>
              <a:buSzPct val="100000"/>
              <a:buNone/>
            </a:pPr>
            <a:r>
              <a:rPr lang="en-US" sz="3400" i="1" dirty="0">
                <a:solidFill>
                  <a:srgbClr val="A5A5A5"/>
                </a:solidFill>
              </a:rPr>
              <a:t>Benefits:  Compyle forms are, hopefully, easier to look at, easier to read, and perhaps more welcoming. </a:t>
            </a:r>
            <a:endParaRPr sz="3400" i="1" dirty="0">
              <a:solidFill>
                <a:srgbClr val="A5A5A5"/>
              </a:solidFill>
            </a:endParaRPr>
          </a:p>
        </p:txBody>
      </p:sp>
      <p:sp>
        <p:nvSpPr>
          <p:cNvPr id="151" name="Google Shape;151;p23"/>
          <p:cNvSpPr txBox="1">
            <a:spLocks noGrp="1"/>
          </p:cNvSpPr>
          <p:nvPr>
            <p:ph type="title"/>
          </p:nvPr>
        </p:nvSpPr>
        <p:spPr>
          <a:xfrm>
            <a:off x="110835" y="68414"/>
            <a:ext cx="11970329" cy="722156"/>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A71930"/>
              </a:buClr>
              <a:buSzPts val="5400"/>
              <a:buFont typeface="Helvetica Neue"/>
              <a:buNone/>
            </a:pPr>
            <a:r>
              <a:rPr lang="en-US" sz="4800" dirty="0"/>
              <a:t>New Color Elements</a:t>
            </a: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Compyle August 2023 Upgrade Webinar Slide Deck</Template>
  <TotalTime>333</TotalTime>
  <Words>1103</Words>
  <Application>Microsoft Office PowerPoint</Application>
  <PresentationFormat>Widescreen</PresentationFormat>
  <Paragraphs>181</Paragraphs>
  <Slides>17</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Helvetica Neue</vt:lpstr>
      <vt:lpstr>Wingdings</vt:lpstr>
      <vt:lpstr>Office Theme</vt:lpstr>
      <vt:lpstr>Compyle   Form Sections</vt:lpstr>
      <vt:lpstr>Introduction &amp; Welcome</vt:lpstr>
      <vt:lpstr>Agenda: Upgrade Overview</vt:lpstr>
      <vt:lpstr>Simplicity through Structure</vt:lpstr>
      <vt:lpstr>Form Sections: Survey Forms &amp;  Note Forms</vt:lpstr>
      <vt:lpstr>Creating &amp; Editing Surveys</vt:lpstr>
      <vt:lpstr>Data Entry with Form Sections</vt:lpstr>
      <vt:lpstr>User Interface(UI) Improvements</vt:lpstr>
      <vt:lpstr>New Color Elements</vt:lpstr>
      <vt:lpstr>Other Layout Changes</vt:lpstr>
      <vt:lpstr>Refinements &amp; Repairs</vt:lpstr>
      <vt:lpstr>Various Improvements</vt:lpstr>
      <vt:lpstr>Conclusion &amp; Future Endeavors</vt:lpstr>
      <vt:lpstr>Conclusion</vt:lpstr>
      <vt:lpstr>Roadmap: Logic Levels</vt:lpstr>
      <vt:lpstr>Resources &amp; Reminders</vt:lpstr>
      <vt:lpstr>Q &amp; 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Compyle   Fields, Files, &amp; Formatting Release</dc:title>
  <dc:creator>Rosie Marshall</dc:creator>
  <cp:lastModifiedBy>Rosie Marshall</cp:lastModifiedBy>
  <cp:revision>1</cp:revision>
  <cp:lastPrinted>2023-11-09T16:30:57Z</cp:lastPrinted>
  <dcterms:created xsi:type="dcterms:W3CDTF">2023-11-03T21:27:29Z</dcterms:created>
  <dcterms:modified xsi:type="dcterms:W3CDTF">2023-11-09T16:39:34Z</dcterms:modified>
</cp:coreProperties>
</file>