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20"/>
  </p:notesMasterIdLst>
  <p:sldIdLst>
    <p:sldId id="256" r:id="rId2"/>
    <p:sldId id="257" r:id="rId3"/>
    <p:sldId id="258" r:id="rId4"/>
    <p:sldId id="312" r:id="rId5"/>
    <p:sldId id="259" r:id="rId6"/>
    <p:sldId id="261" r:id="rId7"/>
    <p:sldId id="308" r:id="rId8"/>
    <p:sldId id="262" r:id="rId9"/>
    <p:sldId id="263" r:id="rId10"/>
    <p:sldId id="303" r:id="rId11"/>
    <p:sldId id="309" r:id="rId12"/>
    <p:sldId id="277" r:id="rId13"/>
    <p:sldId id="310" r:id="rId14"/>
    <p:sldId id="276" r:id="rId15"/>
    <p:sldId id="305" r:id="rId16"/>
    <p:sldId id="311" r:id="rId17"/>
    <p:sldId id="306" r:id="rId18"/>
    <p:sldId id="279" r:id="rId19"/>
  </p:sldIdLst>
  <p:sldSz cx="12192000" cy="6858000"/>
  <p:notesSz cx="7102475" cy="93884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DB737-EF89-4A89-90CD-515C90425FFB}" v="10" dt="2023-05-03T18:57:55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782" autoAdjust="0"/>
  </p:normalViewPr>
  <p:slideViewPr>
    <p:cSldViewPr snapToGrid="0">
      <p:cViewPr varScale="1">
        <p:scale>
          <a:sx n="83" d="100"/>
          <a:sy n="83" d="100"/>
        </p:scale>
        <p:origin x="8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7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e Marshall" userId="6ea7fa87-3ec5-4c99-9222-4486482bc9dd" providerId="ADAL" clId="{4E7DB737-EF89-4A89-90CD-515C90425FFB}"/>
    <pc:docChg chg="undo custSel addSld delSld modSld sldOrd">
      <pc:chgData name="Rosie Marshall" userId="6ea7fa87-3ec5-4c99-9222-4486482bc9dd" providerId="ADAL" clId="{4E7DB737-EF89-4A89-90CD-515C90425FFB}" dt="2023-05-04T21:18:41.686" v="5751" actId="6549"/>
      <pc:docMkLst>
        <pc:docMk/>
      </pc:docMkLst>
      <pc:sldChg chg="modSp mod">
        <pc:chgData name="Rosie Marshall" userId="6ea7fa87-3ec5-4c99-9222-4486482bc9dd" providerId="ADAL" clId="{4E7DB737-EF89-4A89-90CD-515C90425FFB}" dt="2023-05-04T15:46:45.479" v="5632" actId="1076"/>
        <pc:sldMkLst>
          <pc:docMk/>
          <pc:sldMk cId="0" sldId="256"/>
        </pc:sldMkLst>
        <pc:spChg chg="mod">
          <ac:chgData name="Rosie Marshall" userId="6ea7fa87-3ec5-4c99-9222-4486482bc9dd" providerId="ADAL" clId="{4E7DB737-EF89-4A89-90CD-515C90425FFB}" dt="2023-05-02T22:08:03.346" v="1" actId="20577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2T22:08:20.594" v="39" actId="20577"/>
          <ac:spMkLst>
            <pc:docMk/>
            <pc:sldMk cId="0" sldId="256"/>
            <ac:spMk id="114" creationId="{00000000-0000-0000-0000-000000000000}"/>
          </ac:spMkLst>
        </pc:spChg>
        <pc:picChg chg="mod">
          <ac:chgData name="Rosie Marshall" userId="6ea7fa87-3ec5-4c99-9222-4486482bc9dd" providerId="ADAL" clId="{4E7DB737-EF89-4A89-90CD-515C90425FFB}" dt="2023-05-04T15:46:45.479" v="5632" actId="1076"/>
          <ac:picMkLst>
            <pc:docMk/>
            <pc:sldMk cId="0" sldId="256"/>
            <ac:picMk id="115" creationId="{00000000-0000-0000-0000-000000000000}"/>
          </ac:picMkLst>
        </pc:picChg>
      </pc:sldChg>
      <pc:sldChg chg="modSp mod">
        <pc:chgData name="Rosie Marshall" userId="6ea7fa87-3ec5-4c99-9222-4486482bc9dd" providerId="ADAL" clId="{4E7DB737-EF89-4A89-90CD-515C90425FFB}" dt="2023-05-02T22:51:30.393" v="2401" actId="20577"/>
        <pc:sldMkLst>
          <pc:docMk/>
          <pc:sldMk cId="0" sldId="258"/>
        </pc:sldMkLst>
        <pc:spChg chg="mod">
          <ac:chgData name="Rosie Marshall" userId="6ea7fa87-3ec5-4c99-9222-4486482bc9dd" providerId="ADAL" clId="{4E7DB737-EF89-4A89-90CD-515C90425FFB}" dt="2023-05-02T22:51:30.393" v="2401" actId="20577"/>
          <ac:spMkLst>
            <pc:docMk/>
            <pc:sldMk cId="0" sldId="258"/>
            <ac:spMk id="130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2T22:36:23.594" v="675" actId="20577"/>
          <ac:spMkLst>
            <pc:docMk/>
            <pc:sldMk cId="0" sldId="258"/>
            <ac:spMk id="131" creationId="{00000000-0000-0000-0000-000000000000}"/>
          </ac:spMkLst>
        </pc:spChg>
      </pc:sldChg>
      <pc:sldChg chg="addSp modSp mod">
        <pc:chgData name="Rosie Marshall" userId="6ea7fa87-3ec5-4c99-9222-4486482bc9dd" providerId="ADAL" clId="{4E7DB737-EF89-4A89-90CD-515C90425FFB}" dt="2023-05-02T23:06:36.801" v="3699" actId="1076"/>
        <pc:sldMkLst>
          <pc:docMk/>
          <pc:sldMk cId="0" sldId="259"/>
        </pc:sldMkLst>
        <pc:spChg chg="mod">
          <ac:chgData name="Rosie Marshall" userId="6ea7fa87-3ec5-4c99-9222-4486482bc9dd" providerId="ADAL" clId="{4E7DB737-EF89-4A89-90CD-515C90425FFB}" dt="2023-05-02T22:36:38.387" v="681" actId="20577"/>
          <ac:spMkLst>
            <pc:docMk/>
            <pc:sldMk cId="0" sldId="259"/>
            <ac:spMk id="136" creationId="{00000000-0000-0000-0000-000000000000}"/>
          </ac:spMkLst>
        </pc:spChg>
        <pc:picChg chg="add mod">
          <ac:chgData name="Rosie Marshall" userId="6ea7fa87-3ec5-4c99-9222-4486482bc9dd" providerId="ADAL" clId="{4E7DB737-EF89-4A89-90CD-515C90425FFB}" dt="2023-05-02T23:06:28.268" v="3697" actId="1076"/>
          <ac:picMkLst>
            <pc:docMk/>
            <pc:sldMk cId="0" sldId="259"/>
            <ac:picMk id="2" creationId="{31777311-A93B-D93F-1ED5-ABCC5AD55256}"/>
          </ac:picMkLst>
        </pc:picChg>
        <pc:picChg chg="mod">
          <ac:chgData name="Rosie Marshall" userId="6ea7fa87-3ec5-4c99-9222-4486482bc9dd" providerId="ADAL" clId="{4E7DB737-EF89-4A89-90CD-515C90425FFB}" dt="2023-05-02T23:06:36.801" v="3699" actId="1076"/>
          <ac:picMkLst>
            <pc:docMk/>
            <pc:sldMk cId="0" sldId="259"/>
            <ac:picMk id="137" creationId="{00000000-0000-0000-0000-000000000000}"/>
          </ac:picMkLst>
        </pc:picChg>
      </pc:sldChg>
      <pc:sldChg chg="modSp mod">
        <pc:chgData name="Rosie Marshall" userId="6ea7fa87-3ec5-4c99-9222-4486482bc9dd" providerId="ADAL" clId="{4E7DB737-EF89-4A89-90CD-515C90425FFB}" dt="2023-05-03T22:50:36.871" v="5596" actId="14100"/>
        <pc:sldMkLst>
          <pc:docMk/>
          <pc:sldMk cId="0" sldId="261"/>
        </pc:sldMkLst>
        <pc:spChg chg="mod">
          <ac:chgData name="Rosie Marshall" userId="6ea7fa87-3ec5-4c99-9222-4486482bc9dd" providerId="ADAL" clId="{4E7DB737-EF89-4A89-90CD-515C90425FFB}" dt="2023-05-03T22:50:36.871" v="5596" actId="14100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2T22:37:00.615" v="686" actId="20577"/>
          <ac:spMkLst>
            <pc:docMk/>
            <pc:sldMk cId="0" sldId="261"/>
            <ac:spMk id="151" creationId="{00000000-0000-0000-0000-000000000000}"/>
          </ac:spMkLst>
        </pc:spChg>
      </pc:sldChg>
      <pc:sldChg chg="addSp modSp mod">
        <pc:chgData name="Rosie Marshall" userId="6ea7fa87-3ec5-4c99-9222-4486482bc9dd" providerId="ADAL" clId="{4E7DB737-EF89-4A89-90CD-515C90425FFB}" dt="2023-05-02T23:07:09.679" v="3705" actId="1076"/>
        <pc:sldMkLst>
          <pc:docMk/>
          <pc:sldMk cId="0" sldId="262"/>
        </pc:sldMkLst>
        <pc:spChg chg="mod">
          <ac:chgData name="Rosie Marshall" userId="6ea7fa87-3ec5-4c99-9222-4486482bc9dd" providerId="ADAL" clId="{4E7DB737-EF89-4A89-90CD-515C90425FFB}" dt="2023-05-02T22:52:02.308" v="2444" actId="6549"/>
          <ac:spMkLst>
            <pc:docMk/>
            <pc:sldMk cId="0" sldId="262"/>
            <ac:spMk id="156" creationId="{00000000-0000-0000-0000-000000000000}"/>
          </ac:spMkLst>
        </pc:spChg>
        <pc:picChg chg="add mod">
          <ac:chgData name="Rosie Marshall" userId="6ea7fa87-3ec5-4c99-9222-4486482bc9dd" providerId="ADAL" clId="{4E7DB737-EF89-4A89-90CD-515C90425FFB}" dt="2023-05-02T23:07:09.679" v="3705" actId="1076"/>
          <ac:picMkLst>
            <pc:docMk/>
            <pc:sldMk cId="0" sldId="262"/>
            <ac:picMk id="2" creationId="{53A92D53-8A56-DE7F-4B13-82BBF526FBD2}"/>
          </ac:picMkLst>
        </pc:picChg>
        <pc:picChg chg="mod">
          <ac:chgData name="Rosie Marshall" userId="6ea7fa87-3ec5-4c99-9222-4486482bc9dd" providerId="ADAL" clId="{4E7DB737-EF89-4A89-90CD-515C90425FFB}" dt="2023-05-02T22:52:10.164" v="2445" actId="1076"/>
          <ac:picMkLst>
            <pc:docMk/>
            <pc:sldMk cId="0" sldId="262"/>
            <ac:picMk id="157" creationId="{00000000-0000-0000-0000-000000000000}"/>
          </ac:picMkLst>
        </pc:picChg>
      </pc:sldChg>
      <pc:sldChg chg="modSp mod">
        <pc:chgData name="Rosie Marshall" userId="6ea7fa87-3ec5-4c99-9222-4486482bc9dd" providerId="ADAL" clId="{4E7DB737-EF89-4A89-90CD-515C90425FFB}" dt="2023-05-02T22:58:52.566" v="3191" actId="20577"/>
        <pc:sldMkLst>
          <pc:docMk/>
          <pc:sldMk cId="0" sldId="263"/>
        </pc:sldMkLst>
        <pc:spChg chg="mod">
          <ac:chgData name="Rosie Marshall" userId="6ea7fa87-3ec5-4c99-9222-4486482bc9dd" providerId="ADAL" clId="{4E7DB737-EF89-4A89-90CD-515C90425FFB}" dt="2023-05-02T22:58:52.566" v="3191" actId="20577"/>
          <ac:spMkLst>
            <pc:docMk/>
            <pc:sldMk cId="0" sldId="263"/>
            <ac:spMk id="163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2T22:52:35.654" v="2471" actId="6549"/>
          <ac:spMkLst>
            <pc:docMk/>
            <pc:sldMk cId="0" sldId="263"/>
            <ac:spMk id="164" creationId="{00000000-0000-0000-0000-000000000000}"/>
          </ac:spMkLst>
        </pc:spChg>
      </pc:sldChg>
      <pc:sldChg chg="modSp mod">
        <pc:chgData name="Rosie Marshall" userId="6ea7fa87-3ec5-4c99-9222-4486482bc9dd" providerId="ADAL" clId="{4E7DB737-EF89-4A89-90CD-515C90425FFB}" dt="2023-05-02T23:21:33.815" v="4971" actId="1076"/>
        <pc:sldMkLst>
          <pc:docMk/>
          <pc:sldMk cId="0" sldId="276"/>
        </pc:sldMkLst>
        <pc:spChg chg="mod">
          <ac:chgData name="Rosie Marshall" userId="6ea7fa87-3ec5-4c99-9222-4486482bc9dd" providerId="ADAL" clId="{4E7DB737-EF89-4A89-90CD-515C90425FFB}" dt="2023-05-02T23:21:17.281" v="4968" actId="6549"/>
          <ac:spMkLst>
            <pc:docMk/>
            <pc:sldMk cId="0" sldId="276"/>
            <ac:spMk id="251" creationId="{00000000-0000-0000-0000-000000000000}"/>
          </ac:spMkLst>
        </pc:spChg>
        <pc:picChg chg="mod">
          <ac:chgData name="Rosie Marshall" userId="6ea7fa87-3ec5-4c99-9222-4486482bc9dd" providerId="ADAL" clId="{4E7DB737-EF89-4A89-90CD-515C90425FFB}" dt="2023-05-02T23:21:33.815" v="4971" actId="1076"/>
          <ac:picMkLst>
            <pc:docMk/>
            <pc:sldMk cId="0" sldId="276"/>
            <ac:picMk id="252" creationId="{00000000-0000-0000-0000-000000000000}"/>
          </ac:picMkLst>
        </pc:picChg>
      </pc:sldChg>
      <pc:sldChg chg="modSp mod ord">
        <pc:chgData name="Rosie Marshall" userId="6ea7fa87-3ec5-4c99-9222-4486482bc9dd" providerId="ADAL" clId="{4E7DB737-EF89-4A89-90CD-515C90425FFB}" dt="2023-05-03T18:47:46.503" v="5277" actId="255"/>
        <pc:sldMkLst>
          <pc:docMk/>
          <pc:sldMk cId="0" sldId="277"/>
        </pc:sldMkLst>
        <pc:spChg chg="mod">
          <ac:chgData name="Rosie Marshall" userId="6ea7fa87-3ec5-4c99-9222-4486482bc9dd" providerId="ADAL" clId="{4E7DB737-EF89-4A89-90CD-515C90425FFB}" dt="2023-05-03T18:47:46.503" v="5277" actId="255"/>
          <ac:spMkLst>
            <pc:docMk/>
            <pc:sldMk cId="0" sldId="277"/>
            <ac:spMk id="258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2T23:10:53.213" v="4024" actId="27636"/>
          <ac:spMkLst>
            <pc:docMk/>
            <pc:sldMk cId="0" sldId="277"/>
            <ac:spMk id="259" creationId="{00000000-0000-0000-0000-000000000000}"/>
          </ac:spMkLst>
        </pc:spChg>
      </pc:sldChg>
      <pc:sldChg chg="del">
        <pc:chgData name="Rosie Marshall" userId="6ea7fa87-3ec5-4c99-9222-4486482bc9dd" providerId="ADAL" clId="{4E7DB737-EF89-4A89-90CD-515C90425FFB}" dt="2023-05-02T22:08:36.367" v="40" actId="2696"/>
        <pc:sldMkLst>
          <pc:docMk/>
          <pc:sldMk cId="916808906" sldId="289"/>
        </pc:sldMkLst>
      </pc:sldChg>
      <pc:sldChg chg="modSp del mod">
        <pc:chgData name="Rosie Marshall" userId="6ea7fa87-3ec5-4c99-9222-4486482bc9dd" providerId="ADAL" clId="{4E7DB737-EF89-4A89-90CD-515C90425FFB}" dt="2023-05-02T22:50:42.531" v="2362" actId="2696"/>
        <pc:sldMkLst>
          <pc:docMk/>
          <pc:sldMk cId="2637607642" sldId="300"/>
        </pc:sldMkLst>
        <pc:spChg chg="mod">
          <ac:chgData name="Rosie Marshall" userId="6ea7fa87-3ec5-4c99-9222-4486482bc9dd" providerId="ADAL" clId="{4E7DB737-EF89-4A89-90CD-515C90425FFB}" dt="2023-05-02T22:45:22.604" v="1653" actId="20577"/>
          <ac:spMkLst>
            <pc:docMk/>
            <pc:sldMk cId="2637607642" sldId="300"/>
            <ac:spMk id="151" creationId="{00000000-0000-0000-0000-000000000000}"/>
          </ac:spMkLst>
        </pc:spChg>
      </pc:sldChg>
      <pc:sldChg chg="del">
        <pc:chgData name="Rosie Marshall" userId="6ea7fa87-3ec5-4c99-9222-4486482bc9dd" providerId="ADAL" clId="{4E7DB737-EF89-4A89-90CD-515C90425FFB}" dt="2023-05-02T22:51:43.369" v="2402" actId="2696"/>
        <pc:sldMkLst>
          <pc:docMk/>
          <pc:sldMk cId="3151695028" sldId="301"/>
        </pc:sldMkLst>
      </pc:sldChg>
      <pc:sldChg chg="del">
        <pc:chgData name="Rosie Marshall" userId="6ea7fa87-3ec5-4c99-9222-4486482bc9dd" providerId="ADAL" clId="{4E7DB737-EF89-4A89-90CD-515C90425FFB}" dt="2023-05-02T22:51:48.511" v="2403" actId="2696"/>
        <pc:sldMkLst>
          <pc:docMk/>
          <pc:sldMk cId="3965316301" sldId="302"/>
        </pc:sldMkLst>
      </pc:sldChg>
      <pc:sldChg chg="modSp mod">
        <pc:chgData name="Rosie Marshall" userId="6ea7fa87-3ec5-4c99-9222-4486482bc9dd" providerId="ADAL" clId="{4E7DB737-EF89-4A89-90CD-515C90425FFB}" dt="2023-05-04T21:18:41.686" v="5751" actId="6549"/>
        <pc:sldMkLst>
          <pc:docMk/>
          <pc:sldMk cId="2252165915" sldId="303"/>
        </pc:sldMkLst>
        <pc:spChg chg="mod">
          <ac:chgData name="Rosie Marshall" userId="6ea7fa87-3ec5-4c99-9222-4486482bc9dd" providerId="ADAL" clId="{4E7DB737-EF89-4A89-90CD-515C90425FFB}" dt="2023-05-04T21:18:41.686" v="5751" actId="6549"/>
          <ac:spMkLst>
            <pc:docMk/>
            <pc:sldMk cId="2252165915" sldId="303"/>
            <ac:spMk id="163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2T23:03:36.664" v="3680" actId="14100"/>
          <ac:spMkLst>
            <pc:docMk/>
            <pc:sldMk cId="2252165915" sldId="303"/>
            <ac:spMk id="164" creationId="{00000000-0000-0000-0000-000000000000}"/>
          </ac:spMkLst>
        </pc:spChg>
      </pc:sldChg>
      <pc:sldChg chg="del">
        <pc:chgData name="Rosie Marshall" userId="6ea7fa87-3ec5-4c99-9222-4486482bc9dd" providerId="ADAL" clId="{4E7DB737-EF89-4A89-90CD-515C90425FFB}" dt="2023-05-02T23:03:42.606" v="3681" actId="2696"/>
        <pc:sldMkLst>
          <pc:docMk/>
          <pc:sldMk cId="2686838104" sldId="304"/>
        </pc:sldMkLst>
      </pc:sldChg>
      <pc:sldChg chg="modSp mod">
        <pc:chgData name="Rosie Marshall" userId="6ea7fa87-3ec5-4c99-9222-4486482bc9dd" providerId="ADAL" clId="{4E7DB737-EF89-4A89-90CD-515C90425FFB}" dt="2023-05-03T18:41:03.413" v="5256" actId="14100"/>
        <pc:sldMkLst>
          <pc:docMk/>
          <pc:sldMk cId="2067291255" sldId="305"/>
        </pc:sldMkLst>
        <pc:spChg chg="mod">
          <ac:chgData name="Rosie Marshall" userId="6ea7fa87-3ec5-4c99-9222-4486482bc9dd" providerId="ADAL" clId="{4E7DB737-EF89-4A89-90CD-515C90425FFB}" dt="2023-05-03T18:41:03.413" v="5256" actId="14100"/>
          <ac:spMkLst>
            <pc:docMk/>
            <pc:sldMk cId="2067291255" sldId="305"/>
            <ac:spMk id="258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2T23:25:03.609" v="5131" actId="14100"/>
          <ac:spMkLst>
            <pc:docMk/>
            <pc:sldMk cId="2067291255" sldId="305"/>
            <ac:spMk id="259" creationId="{00000000-0000-0000-0000-000000000000}"/>
          </ac:spMkLst>
        </pc:spChg>
      </pc:sldChg>
      <pc:sldChg chg="modSp mod">
        <pc:chgData name="Rosie Marshall" userId="6ea7fa87-3ec5-4c99-9222-4486482bc9dd" providerId="ADAL" clId="{4E7DB737-EF89-4A89-90CD-515C90425FFB}" dt="2023-05-04T15:48:10.008" v="5750" actId="20577"/>
        <pc:sldMkLst>
          <pc:docMk/>
          <pc:sldMk cId="2509699076" sldId="306"/>
        </pc:sldMkLst>
        <pc:spChg chg="mod">
          <ac:chgData name="Rosie Marshall" userId="6ea7fa87-3ec5-4c99-9222-4486482bc9dd" providerId="ADAL" clId="{4E7DB737-EF89-4A89-90CD-515C90425FFB}" dt="2023-05-04T15:48:10.008" v="5750" actId="20577"/>
          <ac:spMkLst>
            <pc:docMk/>
            <pc:sldMk cId="2509699076" sldId="306"/>
            <ac:spMk id="130" creationId="{00000000-0000-0000-0000-000000000000}"/>
          </ac:spMkLst>
        </pc:spChg>
      </pc:sldChg>
      <pc:sldChg chg="add del ord">
        <pc:chgData name="Rosie Marshall" userId="6ea7fa87-3ec5-4c99-9222-4486482bc9dd" providerId="ADAL" clId="{4E7DB737-EF89-4A89-90CD-515C90425FFB}" dt="2023-05-02T22:46:04.131" v="1659" actId="47"/>
        <pc:sldMkLst>
          <pc:docMk/>
          <pc:sldMk cId="672096176" sldId="307"/>
        </pc:sldMkLst>
      </pc:sldChg>
      <pc:sldChg chg="modSp add mod">
        <pc:chgData name="Rosie Marshall" userId="6ea7fa87-3ec5-4c99-9222-4486482bc9dd" providerId="ADAL" clId="{4E7DB737-EF89-4A89-90CD-515C90425FFB}" dt="2023-05-02T22:50:29.397" v="2361" actId="6549"/>
        <pc:sldMkLst>
          <pc:docMk/>
          <pc:sldMk cId="436381959" sldId="308"/>
        </pc:sldMkLst>
        <pc:spChg chg="mod">
          <ac:chgData name="Rosie Marshall" userId="6ea7fa87-3ec5-4c99-9222-4486482bc9dd" providerId="ADAL" clId="{4E7DB737-EF89-4A89-90CD-515C90425FFB}" dt="2023-05-02T22:50:29.397" v="2361" actId="6549"/>
          <ac:spMkLst>
            <pc:docMk/>
            <pc:sldMk cId="436381959" sldId="308"/>
            <ac:spMk id="150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2T22:46:01.521" v="1658"/>
          <ac:spMkLst>
            <pc:docMk/>
            <pc:sldMk cId="436381959" sldId="308"/>
            <ac:spMk id="151" creationId="{00000000-0000-0000-0000-000000000000}"/>
          </ac:spMkLst>
        </pc:spChg>
      </pc:sldChg>
      <pc:sldChg chg="addSp delSp modSp add mod ord">
        <pc:chgData name="Rosie Marshall" userId="6ea7fa87-3ec5-4c99-9222-4486482bc9dd" providerId="ADAL" clId="{4E7DB737-EF89-4A89-90CD-515C90425FFB}" dt="2023-05-02T23:07:53.550" v="3739" actId="14100"/>
        <pc:sldMkLst>
          <pc:docMk/>
          <pc:sldMk cId="559772120" sldId="309"/>
        </pc:sldMkLst>
        <pc:spChg chg="mod">
          <ac:chgData name="Rosie Marshall" userId="6ea7fa87-3ec5-4c99-9222-4486482bc9dd" providerId="ADAL" clId="{4E7DB737-EF89-4A89-90CD-515C90425FFB}" dt="2023-05-02T23:07:53.550" v="3739" actId="14100"/>
          <ac:spMkLst>
            <pc:docMk/>
            <pc:sldMk cId="559772120" sldId="309"/>
            <ac:spMk id="136" creationId="{00000000-0000-0000-0000-000000000000}"/>
          </ac:spMkLst>
        </pc:spChg>
        <pc:picChg chg="add del mod">
          <ac:chgData name="Rosie Marshall" userId="6ea7fa87-3ec5-4c99-9222-4486482bc9dd" providerId="ADAL" clId="{4E7DB737-EF89-4A89-90CD-515C90425FFB}" dt="2023-05-02T23:05:51.219" v="3692" actId="478"/>
          <ac:picMkLst>
            <pc:docMk/>
            <pc:sldMk cId="559772120" sldId="309"/>
            <ac:picMk id="2" creationId="{8F7201D7-C6C9-BBB8-CFA4-ADF65A5E8758}"/>
          </ac:picMkLst>
        </pc:picChg>
        <pc:picChg chg="mod">
          <ac:chgData name="Rosie Marshall" userId="6ea7fa87-3ec5-4c99-9222-4486482bc9dd" providerId="ADAL" clId="{4E7DB737-EF89-4A89-90CD-515C90425FFB}" dt="2023-05-02T23:05:33.734" v="3689" actId="1076"/>
          <ac:picMkLst>
            <pc:docMk/>
            <pc:sldMk cId="559772120" sldId="309"/>
            <ac:picMk id="137" creationId="{00000000-0000-0000-0000-000000000000}"/>
          </ac:picMkLst>
        </pc:picChg>
      </pc:sldChg>
      <pc:sldChg chg="modSp mod">
        <pc:chgData name="Rosie Marshall" userId="6ea7fa87-3ec5-4c99-9222-4486482bc9dd" providerId="ADAL" clId="{4E7DB737-EF89-4A89-90CD-515C90425FFB}" dt="2023-05-03T18:45:23.986" v="5265" actId="12"/>
        <pc:sldMkLst>
          <pc:docMk/>
          <pc:sldMk cId="2544645837" sldId="310"/>
        </pc:sldMkLst>
        <pc:spChg chg="mod">
          <ac:chgData name="Rosie Marshall" userId="6ea7fa87-3ec5-4c99-9222-4486482bc9dd" providerId="ADAL" clId="{4E7DB737-EF89-4A89-90CD-515C90425FFB}" dt="2023-05-03T18:45:23.986" v="5265" actId="12"/>
          <ac:spMkLst>
            <pc:docMk/>
            <pc:sldMk cId="2544645837" sldId="310"/>
            <ac:spMk id="163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2T23:20:55.837" v="4967" actId="27636"/>
          <ac:spMkLst>
            <pc:docMk/>
            <pc:sldMk cId="2544645837" sldId="310"/>
            <ac:spMk id="164" creationId="{00000000-0000-0000-0000-000000000000}"/>
          </ac:spMkLst>
        </pc:spChg>
      </pc:sldChg>
      <pc:sldChg chg="modSp add mod">
        <pc:chgData name="Rosie Marshall" userId="6ea7fa87-3ec5-4c99-9222-4486482bc9dd" providerId="ADAL" clId="{4E7DB737-EF89-4A89-90CD-515C90425FFB}" dt="2023-05-03T18:40:37.896" v="5252" actId="255"/>
        <pc:sldMkLst>
          <pc:docMk/>
          <pc:sldMk cId="3724235040" sldId="311"/>
        </pc:sldMkLst>
        <pc:spChg chg="mod">
          <ac:chgData name="Rosie Marshall" userId="6ea7fa87-3ec5-4c99-9222-4486482bc9dd" providerId="ADAL" clId="{4E7DB737-EF89-4A89-90CD-515C90425FFB}" dt="2023-05-03T18:40:37.896" v="5252" actId="255"/>
          <ac:spMkLst>
            <pc:docMk/>
            <pc:sldMk cId="3724235040" sldId="311"/>
            <ac:spMk id="258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3T18:40:17.404" v="5251" actId="20577"/>
          <ac:spMkLst>
            <pc:docMk/>
            <pc:sldMk cId="3724235040" sldId="311"/>
            <ac:spMk id="259" creationId="{00000000-0000-0000-0000-000000000000}"/>
          </ac:spMkLst>
        </pc:spChg>
      </pc:sldChg>
      <pc:sldChg chg="addSp delSp modSp add mod ord">
        <pc:chgData name="Rosie Marshall" userId="6ea7fa87-3ec5-4c99-9222-4486482bc9dd" providerId="ADAL" clId="{4E7DB737-EF89-4A89-90CD-515C90425FFB}" dt="2023-05-04T15:46:14.456" v="5631" actId="115"/>
        <pc:sldMkLst>
          <pc:docMk/>
          <pc:sldMk cId="3065594575" sldId="312"/>
        </pc:sldMkLst>
        <pc:spChg chg="mod">
          <ac:chgData name="Rosie Marshall" userId="6ea7fa87-3ec5-4c99-9222-4486482bc9dd" providerId="ADAL" clId="{4E7DB737-EF89-4A89-90CD-515C90425FFB}" dt="2023-05-03T22:48:41.143" v="5591" actId="20577"/>
          <ac:spMkLst>
            <pc:docMk/>
            <pc:sldMk cId="3065594575" sldId="312"/>
            <ac:spMk id="121" creationId="{00000000-0000-0000-0000-000000000000}"/>
          </ac:spMkLst>
        </pc:spChg>
        <pc:spChg chg="mod">
          <ac:chgData name="Rosie Marshall" userId="6ea7fa87-3ec5-4c99-9222-4486482bc9dd" providerId="ADAL" clId="{4E7DB737-EF89-4A89-90CD-515C90425FFB}" dt="2023-05-04T15:46:14.456" v="5631" actId="115"/>
          <ac:spMkLst>
            <pc:docMk/>
            <pc:sldMk cId="3065594575" sldId="312"/>
            <ac:spMk id="122" creationId="{00000000-0000-0000-0000-000000000000}"/>
          </ac:spMkLst>
        </pc:spChg>
        <pc:picChg chg="add del mod">
          <ac:chgData name="Rosie Marshall" userId="6ea7fa87-3ec5-4c99-9222-4486482bc9dd" providerId="ADAL" clId="{4E7DB737-EF89-4A89-90CD-515C90425FFB}" dt="2023-05-03T18:57:01.005" v="5316" actId="478"/>
          <ac:picMkLst>
            <pc:docMk/>
            <pc:sldMk cId="3065594575" sldId="312"/>
            <ac:picMk id="3" creationId="{99898752-B23A-B195-CEB8-CD874ADF844C}"/>
          </ac:picMkLst>
        </pc:picChg>
        <pc:picChg chg="add del mod">
          <ac:chgData name="Rosie Marshall" userId="6ea7fa87-3ec5-4c99-9222-4486482bc9dd" providerId="ADAL" clId="{4E7DB737-EF89-4A89-90CD-515C90425FFB}" dt="2023-05-03T18:56:59.476" v="5314" actId="478"/>
          <ac:picMkLst>
            <pc:docMk/>
            <pc:sldMk cId="3065594575" sldId="312"/>
            <ac:picMk id="5" creationId="{8E431626-A46C-2A52-5146-A1A9B21F76A8}"/>
          </ac:picMkLst>
        </pc:picChg>
        <pc:picChg chg="add del mod">
          <ac:chgData name="Rosie Marshall" userId="6ea7fa87-3ec5-4c99-9222-4486482bc9dd" providerId="ADAL" clId="{4E7DB737-EF89-4A89-90CD-515C90425FFB}" dt="2023-05-03T18:56:56.915" v="5312" actId="478"/>
          <ac:picMkLst>
            <pc:docMk/>
            <pc:sldMk cId="3065594575" sldId="312"/>
            <ac:picMk id="7" creationId="{7DFAAB67-663F-EF1D-9FEB-3309149B2996}"/>
          </ac:picMkLst>
        </pc:picChg>
        <pc:picChg chg="add del mod">
          <ac:chgData name="Rosie Marshall" userId="6ea7fa87-3ec5-4c99-9222-4486482bc9dd" providerId="ADAL" clId="{4E7DB737-EF89-4A89-90CD-515C90425FFB}" dt="2023-05-03T18:56:55.347" v="5311" actId="478"/>
          <ac:picMkLst>
            <pc:docMk/>
            <pc:sldMk cId="3065594575" sldId="312"/>
            <ac:picMk id="9" creationId="{D528BBA6-C348-05F1-576C-22AD439110B2}"/>
          </ac:picMkLst>
        </pc:picChg>
        <pc:picChg chg="add del mod">
          <ac:chgData name="Rosie Marshall" userId="6ea7fa87-3ec5-4c99-9222-4486482bc9dd" providerId="ADAL" clId="{4E7DB737-EF89-4A89-90CD-515C90425FFB}" dt="2023-05-03T18:56:58.486" v="5313" actId="478"/>
          <ac:picMkLst>
            <pc:docMk/>
            <pc:sldMk cId="3065594575" sldId="312"/>
            <ac:picMk id="11" creationId="{D57EBE2B-C57E-E847-BFAE-EB537D221723}"/>
          </ac:picMkLst>
        </pc:picChg>
        <pc:picChg chg="add del mod">
          <ac:chgData name="Rosie Marshall" userId="6ea7fa87-3ec5-4c99-9222-4486482bc9dd" providerId="ADAL" clId="{4E7DB737-EF89-4A89-90CD-515C90425FFB}" dt="2023-05-03T18:57:00.231" v="5315" actId="478"/>
          <ac:picMkLst>
            <pc:docMk/>
            <pc:sldMk cId="3065594575" sldId="312"/>
            <ac:picMk id="12" creationId="{9E49F75A-FDA4-BF0D-03C0-DB6F48872D2F}"/>
          </ac:picMkLst>
        </pc:picChg>
        <pc:picChg chg="add del mod">
          <ac:chgData name="Rosie Marshall" userId="6ea7fa87-3ec5-4c99-9222-4486482bc9dd" providerId="ADAL" clId="{4E7DB737-EF89-4A89-90CD-515C90425FFB}" dt="2023-05-03T18:57:01.878" v="5317" actId="478"/>
          <ac:picMkLst>
            <pc:docMk/>
            <pc:sldMk cId="3065594575" sldId="312"/>
            <ac:picMk id="13" creationId="{27A66AE1-8296-3FD5-9A5B-D0E857B0A01D}"/>
          </ac:picMkLst>
        </pc:picChg>
        <pc:picChg chg="add mod">
          <ac:chgData name="Rosie Marshall" userId="6ea7fa87-3ec5-4c99-9222-4486482bc9dd" providerId="ADAL" clId="{4E7DB737-EF89-4A89-90CD-515C90425FFB}" dt="2023-05-04T15:44:49.090" v="5598" actId="14100"/>
          <ac:picMkLst>
            <pc:docMk/>
            <pc:sldMk cId="3065594575" sldId="312"/>
            <ac:picMk id="15" creationId="{650FED58-0C81-7B54-30C2-922496F76856}"/>
          </ac:picMkLst>
        </pc:picChg>
        <pc:picChg chg="del">
          <ac:chgData name="Rosie Marshall" userId="6ea7fa87-3ec5-4c99-9222-4486482bc9dd" providerId="ADAL" clId="{4E7DB737-EF89-4A89-90CD-515C90425FFB}" dt="2023-05-03T18:52:11.372" v="5283" actId="478"/>
          <ac:picMkLst>
            <pc:docMk/>
            <pc:sldMk cId="3065594575" sldId="312"/>
            <ac:picMk id="123" creationId="{00000000-0000-0000-0000-000000000000}"/>
          </ac:picMkLst>
        </pc:picChg>
      </pc:sldChg>
      <pc:sldChg chg="new del">
        <pc:chgData name="Rosie Marshall" userId="6ea7fa87-3ec5-4c99-9222-4486482bc9dd" providerId="ADAL" clId="{4E7DB737-EF89-4A89-90CD-515C90425FFB}" dt="2023-05-03T18:51:52.188" v="5279" actId="680"/>
        <pc:sldMkLst>
          <pc:docMk/>
          <pc:sldMk cId="4069860245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704f39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0d1704f391_0_47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61" name="Google Shape;161;g10d1704f391_0_47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18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d1704f391_0_13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4" name="Google Shape;134;g10d1704f39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616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d1704f39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0d1704f391_0_119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6" name="Google Shape;256;g10d1704f391_0_11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704f39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0d1704f391_0_47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61" name="Google Shape;161;g10d1704f391_0_47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108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d1704f391_0_44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9" name="Google Shape;249;g10d1704f39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d1704f39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0d1704f391_0_119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6" name="Google Shape;256;g10d1704f391_0_11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203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d1704f39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0d1704f391_0_119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6" name="Google Shape;256;g10d1704f391_0_11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049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d1704f3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0d1704f391_0_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7" name="Google Shape;127;g10d1704f391_0_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704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ae8790b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0ae8790bef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9" name="Google Shape;119;g10ae8790bef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d1704f3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0d1704f391_0_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7" name="Google Shape;127;g10d1704f391_0_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ae8790b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0ae8790bef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9" name="Google Shape;119;g10ae8790bef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17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d1704f391_0_13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4" name="Google Shape;134;g10d1704f39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d1704f39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0d1704f391_0_12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588931" indent="-588931"/>
            <a:endParaRPr dirty="0"/>
          </a:p>
        </p:txBody>
      </p:sp>
      <p:sp>
        <p:nvSpPr>
          <p:cNvPr id="148" name="Google Shape;148;g10d1704f391_0_12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d1704f39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0d1704f391_0_12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588931" indent="-588931"/>
            <a:endParaRPr dirty="0"/>
          </a:p>
        </p:txBody>
      </p:sp>
      <p:sp>
        <p:nvSpPr>
          <p:cNvPr id="148" name="Google Shape;148;g10d1704f391_0_12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835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d1704f391_0_34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4" name="Google Shape;154;g10d1704f391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704f39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0d1704f391_0_47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61" name="Google Shape;161;g10d1704f391_0_47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256421" y="3002656"/>
            <a:ext cx="5548230" cy="4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256421" y="880901"/>
            <a:ext cx="5548231" cy="20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A0"/>
              </a:buClr>
              <a:buSzPts val="5200"/>
              <a:buFont typeface="Helvetica Neue"/>
              <a:buNone/>
              <a:defRPr sz="5200">
                <a:solidFill>
                  <a:srgbClr val="0053A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70" y="944300"/>
            <a:ext cx="4187480" cy="2454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"/>
          <p:cNvCxnSpPr/>
          <p:nvPr/>
        </p:nvCxnSpPr>
        <p:spPr>
          <a:xfrm>
            <a:off x="5756409" y="918221"/>
            <a:ext cx="0" cy="238942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09210"/>
            <a:ext cx="12192000" cy="334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Mountains Only">
  <p:cSld name="Title Slide - Mountains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09210"/>
            <a:ext cx="12192000" cy="334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143" y="2056380"/>
            <a:ext cx="3279913" cy="32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56043" y="1789043"/>
            <a:ext cx="3279913" cy="327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Positioning">
  <p:cSld name="Title Slide - Positionin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70" y="944300"/>
            <a:ext cx="4187480" cy="2454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3"/>
          <p:cNvCxnSpPr/>
          <p:nvPr/>
        </p:nvCxnSpPr>
        <p:spPr>
          <a:xfrm>
            <a:off x="5756409" y="918221"/>
            <a:ext cx="0" cy="238942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2106" y="917745"/>
            <a:ext cx="4836915" cy="238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09210"/>
            <a:ext cx="12192000" cy="334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433136" y="1550506"/>
            <a:ext cx="5586664" cy="418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2"/>
          </p:nvPr>
        </p:nvSpPr>
        <p:spPr>
          <a:xfrm>
            <a:off x="6172199" y="1550505"/>
            <a:ext cx="5638801" cy="418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58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433136" y="1586753"/>
            <a:ext cx="556443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A7193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433136" y="2410666"/>
            <a:ext cx="5564439" cy="33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6172200" y="1586753"/>
            <a:ext cx="5638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A7193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6172199" y="2410666"/>
            <a:ext cx="5638801" cy="33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143" y="2056380"/>
            <a:ext cx="3279913" cy="32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172199" y="2056380"/>
            <a:ext cx="5638802" cy="412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143" y="2056380"/>
            <a:ext cx="3279913" cy="327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1">
  <p:cSld name="Transition Slide #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-1"/>
            <a:ext cx="12192000" cy="686434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4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3136" y="1550505"/>
            <a:ext cx="11377865" cy="433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1999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  <a:defRPr>
                <a:solidFill>
                  <a:srgbClr val="A7193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l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1550505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33136" y="1973179"/>
            <a:ext cx="11377865" cy="391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960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3">
  <p:cSld name="Transition Slide #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7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2">
  <p:cSld name="Transition Slide #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8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4">
  <p:cSld name="Transition Slide #4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9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5">
  <p:cSld name="Transition Slide #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3785936" y="1113321"/>
            <a:ext cx="8406063" cy="161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0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" y="5807226"/>
            <a:ext cx="12192000" cy="105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  <a:defRPr sz="5400" b="1" i="0" u="none" strike="noStrike" cap="none">
                <a:solidFill>
                  <a:srgbClr val="A719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33136" y="1550505"/>
            <a:ext cx="11377865" cy="433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193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84233" y="5929991"/>
            <a:ext cx="578746" cy="5787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learimpac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8290560" y="3002656"/>
            <a:ext cx="3514091" cy="4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May 2023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5760720" y="467361"/>
            <a:ext cx="6431280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A0"/>
              </a:buClr>
              <a:buSzPct val="86988"/>
              <a:buFont typeface="Helvetica Neue"/>
              <a:buNone/>
            </a:pPr>
            <a:r>
              <a:rPr lang="en-US" sz="5977" dirty="0"/>
              <a:t>Compyle</a:t>
            </a:r>
            <a:br>
              <a:rPr lang="en-US" sz="5977" dirty="0"/>
            </a:br>
            <a:r>
              <a:rPr lang="en-US" sz="2000" dirty="0"/>
              <a:t> </a:t>
            </a:r>
            <a:br>
              <a:rPr lang="en-US" sz="5977" dirty="0"/>
            </a:br>
            <a:r>
              <a:rPr lang="en-US" sz="4000" dirty="0"/>
              <a:t>Data Deduplication Tools Upgrade</a:t>
            </a:r>
            <a:endParaRPr sz="4000" dirty="0"/>
          </a:p>
        </p:txBody>
      </p:sp>
      <p:pic>
        <p:nvPicPr>
          <p:cNvPr id="115" name="Google Shape;11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137424">
            <a:off x="5793118" y="3275499"/>
            <a:ext cx="1018282" cy="8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237507" y="1228725"/>
            <a:ext cx="11851574" cy="467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60" tIns="45700" rIns="365760" bIns="0" anchor="t" anchorCtr="0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3400" dirty="0"/>
              <a:t>Pending Records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3000" dirty="0"/>
              <a:t>Automatically checked for duplication based on current duplicate fields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3000" dirty="0"/>
              <a:t>Review button replaces Accept button for possible matches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3000" dirty="0"/>
              <a:t>Only applies if duplicates are not auto accepted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b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B0604020202020204" charset="0"/>
              </a:rPr>
            </a:br>
            <a:endParaRPr lang="en-US" sz="14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i="1" dirty="0">
                <a:solidFill>
                  <a:srgbClr val="A5A5A5"/>
                </a:solidFill>
              </a:rPr>
              <a:t>Benefit: Catch possible duplicates from participants or organizations filling out public forms or submitting survey responses as a new entity. Easily merge those duplicates with the existing record and transfer over any survey response. </a:t>
            </a:r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22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sz="4400" dirty="0"/>
              <a:t>Pending Records &amp; Merge Duplicates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25216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390900" y="406401"/>
            <a:ext cx="8801100" cy="292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6600" dirty="0">
                <a:solidFill>
                  <a:srgbClr val="0053A0"/>
                </a:solidFill>
              </a:rPr>
              <a:t>Survey &amp; Data Form Improvements</a:t>
            </a:r>
            <a:endParaRPr sz="6600" dirty="0">
              <a:solidFill>
                <a:srgbClr val="0053A0"/>
              </a:solidFill>
            </a:endParaRPr>
          </a:p>
        </p:txBody>
      </p:sp>
      <p:pic>
        <p:nvPicPr>
          <p:cNvPr id="137" name="Google Shape;13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467942">
            <a:off x="3618487" y="3343955"/>
            <a:ext cx="741272" cy="522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77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body" idx="1"/>
          </p:nvPr>
        </p:nvSpPr>
        <p:spPr>
          <a:xfrm>
            <a:off x="73891" y="819151"/>
            <a:ext cx="11975355" cy="5737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6000" dirty="0"/>
              <a:t>Survey Instance Timeframe Management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6000" dirty="0"/>
              <a:t>When you create a new instance, the Time Period Begins date displays for clarity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6000" dirty="0"/>
              <a:t>Designed to reduce confusion with Fiscal Quarter, Fiscal Half Year, and Fiscal Year data collection frequencies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6000" dirty="0"/>
              <a:t>Fiscal Year 2023 is the 2022-2023 fiscal year.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endParaRPr lang="en-US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6000" dirty="0"/>
              <a:t>Custom Calendar IDs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6000" dirty="0"/>
              <a:t>Easier to connect Scorecard’s custom Reporting Frequencies to </a:t>
            </a:r>
            <a:r>
              <a:rPr lang="en-US" sz="6000" dirty="0" err="1"/>
              <a:t>Compyle’s</a:t>
            </a:r>
            <a:r>
              <a:rPr lang="en-US" sz="6000" dirty="0"/>
              <a:t> custom Calendar ID settings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6000" dirty="0"/>
              <a:t>Admin &gt; Instance settings</a:t>
            </a:r>
          </a:p>
          <a:p>
            <a:pPr marL="114300" lvl="1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sz="2900" i="1" dirty="0">
              <a:solidFill>
                <a:srgbClr val="A5A5A5"/>
              </a:solidFill>
            </a:endParaRPr>
          </a:p>
          <a:p>
            <a:pPr marL="114300" lvl="1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5500" i="1" dirty="0">
                <a:solidFill>
                  <a:srgbClr val="A5A5A5"/>
                </a:solidFill>
              </a:rPr>
              <a:t>Benefit: Reduce confusion when working with fiscal data collection time periods. Make it easier to coordinate information between Scorecard and Compyle.</a:t>
            </a:r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1314450" y="0"/>
            <a:ext cx="9129600" cy="9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sz="4400" dirty="0"/>
              <a:t>Timeframe Management</a:t>
            </a:r>
            <a:endParaRPr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66675" y="1038225"/>
            <a:ext cx="1199197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60" tIns="45700" rIns="365760" bIns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400" dirty="0"/>
              <a:t>Email Reminders</a:t>
            </a:r>
          </a:p>
          <a:p>
            <a:pPr marL="548640" lvl="2" indent="-27432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dirty="0"/>
              <a:t>Prevent archived, possibly merged, participants from responding to surveys.</a:t>
            </a:r>
          </a:p>
          <a:p>
            <a:pPr marL="548640" lvl="2" indent="-27432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dirty="0"/>
              <a:t>Improved system messaging when integrated email platform is having technical difficulties</a:t>
            </a:r>
          </a:p>
          <a:p>
            <a:pPr marL="91440" lvl="1" indent="-27432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400" dirty="0"/>
              <a:t>Question Fields</a:t>
            </a:r>
          </a:p>
          <a:p>
            <a:pPr marL="548640" lvl="2" indent="-27432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dirty="0"/>
              <a:t>more consistent numbering</a:t>
            </a:r>
          </a:p>
          <a:p>
            <a:pPr marL="548640" lvl="2" indent="-27432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dirty="0"/>
              <a:t>improved calculation required fields functionality</a:t>
            </a:r>
          </a:p>
          <a:p>
            <a:pPr marL="548640" lvl="2" indent="-27432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dirty="0"/>
              <a:t>hide archived fields on multi-entry form</a:t>
            </a:r>
          </a:p>
          <a:p>
            <a:pPr marL="548640" lvl="2" indent="-27432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dirty="0"/>
              <a:t>simplified read view</a:t>
            </a:r>
          </a:p>
          <a:p>
            <a:pPr marL="91440" lvl="1" indent="-27432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400" dirty="0"/>
              <a:t>Anonymous Surveys</a:t>
            </a:r>
          </a:p>
          <a:p>
            <a:pPr marL="548640" lvl="2" indent="-27432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dirty="0"/>
              <a:t>Removed the participant photo field from Anonymous public forms and the default anonymous public form</a:t>
            </a:r>
            <a:endParaRPr lang="en-US" sz="2400" i="1" dirty="0">
              <a:solidFill>
                <a:srgbClr val="A5A5A5"/>
              </a:solidFill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sz="4400" dirty="0"/>
              <a:t>Email Reminders, Fields, &amp; Anonymous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54464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3444491" y="142504"/>
            <a:ext cx="8620839" cy="362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6000" dirty="0">
                <a:solidFill>
                  <a:srgbClr val="0053A0"/>
                </a:solidFill>
              </a:rPr>
              <a:t>Assorted Refinements</a:t>
            </a:r>
            <a:endParaRPr sz="6000" dirty="0">
              <a:solidFill>
                <a:srgbClr val="0053A0"/>
              </a:solidFill>
            </a:endParaRPr>
          </a:p>
        </p:txBody>
      </p:sp>
      <p:pic>
        <p:nvPicPr>
          <p:cNvPr id="252" name="Google Shape;252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209486">
            <a:off x="4280285" y="5005920"/>
            <a:ext cx="1009138" cy="12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body" idx="1"/>
          </p:nvPr>
        </p:nvSpPr>
        <p:spPr>
          <a:xfrm>
            <a:off x="797668" y="812800"/>
            <a:ext cx="10719881" cy="604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0" tIns="45700" rIns="91425" bIns="45700" numCol="1" anchor="t" anchorCtr="0"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7400" dirty="0"/>
              <a:t>Data Entry </a:t>
            </a:r>
          </a:p>
          <a:p>
            <a:pPr marL="91440" lvl="1" indent="-18288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7400" dirty="0"/>
              <a:t>Save button at top and bottom of Participant and Organization forms</a:t>
            </a:r>
          </a:p>
          <a:p>
            <a:pPr marL="91440" lvl="1" indent="-18288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7400" dirty="0"/>
              <a:t>Better Required Fields warning for Participant and Organization forms</a:t>
            </a:r>
          </a:p>
          <a:p>
            <a:pPr marL="1102995" lvl="1" indent="-857250">
              <a:lnSpc>
                <a:spcPct val="120000"/>
              </a:lnSpc>
              <a:spcBef>
                <a:spcPts val="0"/>
              </a:spcBef>
              <a:buSzPct val="100000"/>
            </a:pPr>
            <a:endParaRPr lang="en-US" sz="7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7400" dirty="0"/>
              <a:t>Search filters</a:t>
            </a:r>
          </a:p>
          <a:p>
            <a:pPr marL="274320" lvl="1" indent="-18288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7400" dirty="0"/>
              <a:t>Date filters issue fixed</a:t>
            </a:r>
          </a:p>
          <a:p>
            <a:pPr marL="274320" lvl="1" indent="-18288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7400" dirty="0"/>
              <a:t>Hidden group fields removed</a:t>
            </a:r>
          </a:p>
          <a:p>
            <a:pPr marL="988695" lvl="1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endParaRPr lang="en-US" sz="1700" i="1" dirty="0">
              <a:solidFill>
                <a:srgbClr val="A5A5A5"/>
              </a:solidFill>
            </a:endParaRPr>
          </a:p>
          <a:p>
            <a:pPr marL="114300" lvl="1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sz="5500" i="1" dirty="0">
              <a:solidFill>
                <a:srgbClr val="A5A5A5"/>
              </a:solidFill>
            </a:endParaRPr>
          </a:p>
          <a:p>
            <a:pPr marL="114300" lvl="1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6000" i="1" dirty="0">
                <a:solidFill>
                  <a:srgbClr val="A5A5A5"/>
                </a:solidFill>
              </a:rPr>
              <a:t>Benefit: Things work better so users are happier and can more easily do what they need to do</a:t>
            </a:r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1314450" y="0"/>
            <a:ext cx="91296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sz="4400" dirty="0"/>
              <a:t>Various Improvements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06729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body" idx="1"/>
          </p:nvPr>
        </p:nvSpPr>
        <p:spPr>
          <a:xfrm>
            <a:off x="431322" y="812800"/>
            <a:ext cx="11086227" cy="564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0" tIns="45700" rIns="91425" bIns="45700" numCol="1" anchor="t" anchorCtr="0"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7400" dirty="0"/>
              <a:t>Multi-site navigation 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7400" dirty="0"/>
              <a:t>recently visited sites list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endParaRPr lang="en-US" sz="7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7400" dirty="0"/>
              <a:t>Security improvements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7400" dirty="0"/>
              <a:t>Server environment updates, internal policies and procedures expanded</a:t>
            </a:r>
          </a:p>
          <a:p>
            <a:pPr marL="182880" lvl="1" indent="-27432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7400" dirty="0"/>
              <a:t>Part of our SOC 2 Type 1 (complete) and SOC 2 Type 2 (in progress) certification process</a:t>
            </a:r>
          </a:p>
          <a:p>
            <a:pPr marL="988695" lvl="1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endParaRPr lang="en-US" sz="1700" i="1" dirty="0">
              <a:solidFill>
                <a:srgbClr val="A5A5A5"/>
              </a:solidFill>
            </a:endParaRPr>
          </a:p>
          <a:p>
            <a:pPr marL="114300" lvl="1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sz="5500" i="1" dirty="0">
              <a:solidFill>
                <a:srgbClr val="A5A5A5"/>
              </a:solidFill>
            </a:endParaRPr>
          </a:p>
          <a:p>
            <a:pPr marL="114300" lvl="1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6000" i="1" dirty="0">
                <a:solidFill>
                  <a:srgbClr val="A5A5A5"/>
                </a:solidFill>
              </a:rPr>
              <a:t>Benefit: Things work better so users are happier and can more easily do what they need to do in an even more secure environment.</a:t>
            </a:r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1314450" y="0"/>
            <a:ext cx="91296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sz="4400" dirty="0"/>
              <a:t>Various Improvements Continued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724235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57188" y="1550505"/>
            <a:ext cx="11487150" cy="469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-US" sz="3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set of tools for preventing and resolving duplicate  records.</a:t>
            </a:r>
          </a:p>
          <a:p>
            <a:pPr marL="457200" lvl="1" indent="0" algn="ctr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endParaRPr lang="en-US" sz="3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ctr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-US" sz="3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Duplicate Check for data entry</a:t>
            </a:r>
          </a:p>
          <a:p>
            <a:pPr marL="457200" lvl="1" indent="0" algn="ctr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-US" sz="3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 Duplicates for data clean up </a:t>
            </a:r>
          </a:p>
          <a:p>
            <a:pPr marL="350837" indent="-414337">
              <a:lnSpc>
                <a:spcPct val="100000"/>
              </a:lnSpc>
              <a:buClr>
                <a:schemeClr val="dk1"/>
              </a:buClr>
              <a:buSzPct val="100000"/>
            </a:pPr>
            <a:endParaRPr 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99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>
            <a:spLocks noGrp="1"/>
          </p:cNvSpPr>
          <p:nvPr>
            <p:ph type="title"/>
          </p:nvPr>
        </p:nvSpPr>
        <p:spPr>
          <a:xfrm>
            <a:off x="0" y="71450"/>
            <a:ext cx="121920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6056"/>
              <a:buFont typeface="Helvetica Neue"/>
              <a:buNone/>
            </a:pPr>
            <a:r>
              <a:rPr lang="en-US" sz="7100" dirty="0"/>
              <a:t>Q &amp; A</a:t>
            </a:r>
            <a:endParaRPr sz="7100" dirty="0"/>
          </a:p>
        </p:txBody>
      </p:sp>
      <p:sp>
        <p:nvSpPr>
          <p:cNvPr id="272" name="Google Shape;272;p41"/>
          <p:cNvSpPr txBox="1">
            <a:spLocks noGrp="1"/>
          </p:cNvSpPr>
          <p:nvPr>
            <p:ph type="body" idx="1"/>
          </p:nvPr>
        </p:nvSpPr>
        <p:spPr>
          <a:xfrm>
            <a:off x="4829175" y="1993250"/>
            <a:ext cx="7243800" cy="3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●"/>
            </a:pPr>
            <a:r>
              <a:rPr lang="en-US" dirty="0"/>
              <a:t>Any questions?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lang="en-US" dirty="0"/>
              <a:t>Introduction &amp; Welcome</a:t>
            </a:r>
            <a:endParaRPr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5288100" y="1550400"/>
            <a:ext cx="6816600" cy="42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129" dirty="0"/>
              <a:t>Thank you to our customers, beta users, &amp; staff who have all provided feedback that we are using to make Compyle even better.</a:t>
            </a:r>
            <a:endParaRPr sz="4129" dirty="0"/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86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69" i="1" dirty="0"/>
              <a:t>Please send future feature suggestions to the Compyle, Control, &amp; Scorecard support team at </a:t>
            </a:r>
            <a:r>
              <a:rPr lang="en-US" sz="3269" i="1" u="sng" dirty="0">
                <a:hlinkClick r:id="rId3"/>
              </a:rPr>
              <a:t>support@clearimpact.com</a:t>
            </a:r>
            <a:r>
              <a:rPr lang="en-US" sz="3269" i="1" dirty="0"/>
              <a:t>.</a:t>
            </a:r>
            <a:r>
              <a:rPr lang="en-US" sz="3762" i="1" dirty="0"/>
              <a:t> </a:t>
            </a:r>
            <a:endParaRPr sz="3762" i="1" dirty="0">
              <a:solidFill>
                <a:schemeClr val="dk1"/>
              </a:solidFill>
            </a:endParaRPr>
          </a:p>
        </p:txBody>
      </p:sp>
      <p:pic>
        <p:nvPicPr>
          <p:cNvPr id="123" name="Google Shape;123;p19" descr="Mountain landscap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02803"/>
            <a:ext cx="492442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lang="en-US" dirty="0"/>
              <a:t>Agenda: Upgrade Overview</a:t>
            </a: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92285" y="1550506"/>
            <a:ext cx="6003715" cy="426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350837" indent="-41433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4400" b="1" dirty="0">
                <a:solidFill>
                  <a:schemeClr val="dk1"/>
                </a:solidFill>
              </a:rPr>
              <a:t>Introduction: Tools for Cleaner Data</a:t>
            </a:r>
            <a:endParaRPr lang="en-US" sz="4000" dirty="0">
              <a:solidFill>
                <a:schemeClr val="dk1"/>
              </a:solidFill>
            </a:endParaRPr>
          </a:p>
          <a:p>
            <a:pPr marL="808037" lvl="1" indent="-41433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4000" dirty="0">
                <a:solidFill>
                  <a:schemeClr val="dk1"/>
                </a:solidFill>
              </a:rPr>
              <a:t>Prevention at data entry</a:t>
            </a:r>
          </a:p>
          <a:p>
            <a:pPr marL="808037" lvl="1" indent="-41433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4000" dirty="0">
                <a:solidFill>
                  <a:schemeClr val="dk1"/>
                </a:solidFill>
              </a:rPr>
              <a:t>Remediation for existing duplicates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endParaRPr lang="en-US" sz="2500" b="1" dirty="0">
              <a:solidFill>
                <a:schemeClr val="dk1"/>
              </a:solidFill>
            </a:endParaRPr>
          </a:p>
          <a:p>
            <a:pPr marL="350837" indent="-41433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4400" b="1" dirty="0">
                <a:solidFill>
                  <a:schemeClr val="dk1"/>
                </a:solidFill>
              </a:rPr>
              <a:t>Duplicate Check</a:t>
            </a:r>
            <a:endParaRPr sz="4400" b="1" dirty="0">
              <a:solidFill>
                <a:schemeClr val="dk1"/>
              </a:solidFill>
            </a:endParaRPr>
          </a:p>
          <a:p>
            <a:pPr marL="800100" lvl="1" indent="-4064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Participant and Organization forms</a:t>
            </a:r>
          </a:p>
          <a:p>
            <a:pPr marL="800100" lvl="1" indent="-4064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Creating and updating records</a:t>
            </a:r>
          </a:p>
          <a:p>
            <a:pPr marL="800100" lvl="1" indent="-4064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Import &amp;Public forms</a:t>
            </a:r>
          </a:p>
          <a:p>
            <a:pPr marL="800100" lvl="1" indent="-4064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endParaRPr lang="en-US" sz="2300" dirty="0">
              <a:solidFill>
                <a:schemeClr val="dk1"/>
              </a:solidFill>
            </a:endParaRPr>
          </a:p>
          <a:p>
            <a:pPr marL="342900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4400" b="1" dirty="0">
                <a:solidFill>
                  <a:schemeClr val="dk1"/>
                </a:solidFill>
              </a:rPr>
              <a:t>Manage &amp; Merge Duplicates</a:t>
            </a:r>
            <a:endParaRPr lang="en-US" sz="4400" dirty="0">
              <a:solidFill>
                <a:schemeClr val="dk1"/>
              </a:solidFill>
            </a:endParaRPr>
          </a:p>
          <a:p>
            <a:pPr marL="800100" lvl="1" indent="-4064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Search for Duplicates custom report</a:t>
            </a:r>
          </a:p>
          <a:p>
            <a:pPr marL="800100" lvl="1" indent="-4064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Compare &amp; Merge</a:t>
            </a:r>
          </a:p>
          <a:p>
            <a:pPr marL="800100" lvl="1" indent="-4064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Pending Records</a:t>
            </a:r>
            <a:endParaRPr lang="en-US" sz="2300" dirty="0">
              <a:solidFill>
                <a:schemeClr val="dk1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4294967295"/>
          </p:nvPr>
        </p:nvSpPr>
        <p:spPr>
          <a:xfrm>
            <a:off x="6373813" y="1550505"/>
            <a:ext cx="5818187" cy="48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342900" lvl="0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6500" b="1" dirty="0">
                <a:solidFill>
                  <a:schemeClr val="dk1"/>
                </a:solidFill>
              </a:rPr>
              <a:t>Survey &amp; Data Forms Improvements</a:t>
            </a:r>
          </a:p>
          <a:p>
            <a:pPr marL="800100" lvl="1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5800" dirty="0">
                <a:solidFill>
                  <a:schemeClr val="dk1"/>
                </a:solidFill>
              </a:rPr>
              <a:t>Instance Timeframe Management</a:t>
            </a:r>
          </a:p>
          <a:p>
            <a:pPr marL="800100" lvl="1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5800" dirty="0">
                <a:solidFill>
                  <a:schemeClr val="dk1"/>
                </a:solidFill>
              </a:rPr>
              <a:t>Email Reminders improvements</a:t>
            </a:r>
          </a:p>
          <a:p>
            <a:pPr marL="800100" lvl="1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5800" dirty="0">
                <a:solidFill>
                  <a:schemeClr val="dk1"/>
                </a:solidFill>
              </a:rPr>
              <a:t>Anonymous Surveys better</a:t>
            </a:r>
          </a:p>
          <a:p>
            <a:pPr marL="800100" lvl="1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5800" dirty="0">
                <a:solidFill>
                  <a:schemeClr val="dk1"/>
                </a:solidFill>
              </a:rPr>
              <a:t>Question Fields</a:t>
            </a:r>
          </a:p>
          <a:p>
            <a:pPr marL="800100" lvl="1" indent="-406400">
              <a:lnSpc>
                <a:spcPct val="100000"/>
              </a:lnSpc>
              <a:buClr>
                <a:schemeClr val="dk1"/>
              </a:buClr>
              <a:buSzPct val="111111"/>
            </a:pPr>
            <a:endParaRPr lang="en-US" sz="3800" b="1" dirty="0">
              <a:solidFill>
                <a:schemeClr val="dk1"/>
              </a:solidFill>
            </a:endParaRPr>
          </a:p>
          <a:p>
            <a:pPr marL="342900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6500" b="1" dirty="0">
                <a:solidFill>
                  <a:schemeClr val="dk1"/>
                </a:solidFill>
              </a:rPr>
              <a:t>Assorted Refinements</a:t>
            </a:r>
          </a:p>
          <a:p>
            <a:pPr marL="808037" lvl="1" indent="-39528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5800" dirty="0">
                <a:solidFill>
                  <a:schemeClr val="dk1"/>
                </a:solidFill>
              </a:rPr>
              <a:t>Data Entry</a:t>
            </a:r>
          </a:p>
          <a:p>
            <a:pPr marL="808037" lvl="1" indent="-39528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5800" dirty="0">
                <a:solidFill>
                  <a:schemeClr val="dk1"/>
                </a:solidFill>
              </a:rPr>
              <a:t>Search filters</a:t>
            </a:r>
          </a:p>
          <a:p>
            <a:pPr marL="808037" lvl="1" indent="-39528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5800" dirty="0">
                <a:solidFill>
                  <a:schemeClr val="dk1"/>
                </a:solidFill>
              </a:rPr>
              <a:t>Multi-site navigation</a:t>
            </a:r>
          </a:p>
          <a:p>
            <a:pPr marL="808037" lvl="1" indent="-39528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5800" dirty="0">
                <a:solidFill>
                  <a:schemeClr val="dk1"/>
                </a:solidFill>
              </a:rPr>
              <a:t>Security improvements</a:t>
            </a:r>
          </a:p>
          <a:p>
            <a:pPr marL="808037" lvl="1" indent="-395287">
              <a:lnSpc>
                <a:spcPct val="100000"/>
              </a:lnSpc>
              <a:buClr>
                <a:schemeClr val="dk1"/>
              </a:buClr>
              <a:buSzPct val="100000"/>
            </a:pPr>
            <a:endParaRPr lang="en-US" sz="1800" dirty="0">
              <a:solidFill>
                <a:schemeClr val="dk1"/>
              </a:solidFill>
            </a:endParaRPr>
          </a:p>
          <a:p>
            <a:pPr marL="350837" indent="-39528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6500" b="1" dirty="0">
                <a:solidFill>
                  <a:schemeClr val="dk1"/>
                </a:solidFill>
              </a:rPr>
              <a:t>Conclusion</a:t>
            </a:r>
          </a:p>
          <a:p>
            <a:pPr marL="350837" indent="-39528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6500" b="1" dirty="0">
                <a:solidFill>
                  <a:schemeClr val="dk1"/>
                </a:solidFill>
              </a:rPr>
              <a:t>Questions &amp; Answers</a:t>
            </a:r>
            <a:endParaRPr lang="en-US" sz="6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lang="en-US" dirty="0"/>
              <a:t>Our Approach</a:t>
            </a:r>
            <a:endParaRPr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594907" y="1550400"/>
            <a:ext cx="6331187" cy="43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762" u="sng" dirty="0">
                <a:solidFill>
                  <a:schemeClr val="dk1"/>
                </a:solidFill>
              </a:rPr>
              <a:t>Prevention</a:t>
            </a:r>
            <a:r>
              <a:rPr lang="en-US" sz="3762" dirty="0">
                <a:solidFill>
                  <a:schemeClr val="dk1"/>
                </a:solidFill>
              </a:rPr>
              <a:t>: Duplicate check helps reduce duplicates going in by looking for duplicates for new records and record edits. </a:t>
            </a: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US" sz="3762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762" u="sng" dirty="0">
                <a:solidFill>
                  <a:schemeClr val="dk1"/>
                </a:solidFill>
              </a:rPr>
              <a:t>Remediation</a:t>
            </a:r>
            <a:r>
              <a:rPr lang="en-US" sz="3762" dirty="0">
                <a:solidFill>
                  <a:schemeClr val="dk1"/>
                </a:solidFill>
              </a:rPr>
              <a:t>: Manage duplicates lets you clean up the existing duplicates that may have already snuck in.</a:t>
            </a:r>
            <a:endParaRPr sz="3762" dirty="0">
              <a:solidFill>
                <a:schemeClr val="dk1"/>
              </a:solidFill>
            </a:endParaRPr>
          </a:p>
        </p:txBody>
      </p:sp>
      <p:pic>
        <p:nvPicPr>
          <p:cNvPr id="15" name="Picture 14" descr="Curious Chicken">
            <a:extLst>
              <a:ext uri="{FF2B5EF4-FFF2-40B4-BE49-F238E27FC236}">
                <a16:creationId xmlns:a16="http://schemas.microsoft.com/office/drawing/2014/main" id="{650FED58-0C81-7B54-30C2-922496F7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31" y="1711921"/>
            <a:ext cx="4515561" cy="42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408218" y="406401"/>
            <a:ext cx="8857684" cy="292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7200" dirty="0">
                <a:solidFill>
                  <a:srgbClr val="0053A0"/>
                </a:solidFill>
              </a:rPr>
              <a:t>Duplicate Check</a:t>
            </a:r>
            <a:endParaRPr sz="7200" dirty="0">
              <a:solidFill>
                <a:srgbClr val="0053A0"/>
              </a:solidFill>
            </a:endParaRPr>
          </a:p>
        </p:txBody>
      </p:sp>
      <p:pic>
        <p:nvPicPr>
          <p:cNvPr id="137" name="Google Shape;13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776221">
            <a:off x="7114163" y="3167732"/>
            <a:ext cx="741272" cy="52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7;p21">
            <a:extLst>
              <a:ext uri="{FF2B5EF4-FFF2-40B4-BE49-F238E27FC236}">
                <a16:creationId xmlns:a16="http://schemas.microsoft.com/office/drawing/2014/main" id="{31777311-A93B-D93F-1ED5-ABCC5AD5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745694">
            <a:off x="5818762" y="3267755"/>
            <a:ext cx="741272" cy="52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0" y="790571"/>
            <a:ext cx="12081164" cy="576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70000" lnSpcReduction="20000"/>
          </a:bodyPr>
          <a:lstStyle/>
          <a:p>
            <a:pPr marL="91440" indent="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 Duplicate check is an optional form setting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Choose up to 5 fields to Check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Compares for an exact match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Easy to change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dirty="0"/>
          </a:p>
          <a:p>
            <a:pPr marL="605790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Data Entry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New records: duplicate check is required before users can save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Existing records: duplicate check is an option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Save button displays at top and bottom of Participant &amp; Organization form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If duplicate found, option to switch to that record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Group level access to participants &amp; organizations enforced (restricted record exists message)</a:t>
            </a:r>
          </a:p>
          <a:p>
            <a:pPr marL="262890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sz="1900" dirty="0"/>
          </a:p>
          <a:p>
            <a:pPr marL="350837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endParaRPr lang="en-US" sz="1100" dirty="0"/>
          </a:p>
          <a:p>
            <a:pPr marL="262890" lvl="1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i="1" dirty="0">
                <a:solidFill>
                  <a:srgbClr val="A5A5A5"/>
                </a:solidFill>
              </a:rPr>
              <a:t>Benefits:  Prevent users accidentally duplicating participants or organizations. Adjust which fields are compared until you find the right fit for your staff. 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10835" y="68414"/>
            <a:ext cx="11970329" cy="72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sz="4800" dirty="0"/>
              <a:t>Participant &amp; Organization Forms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60218" y="1007163"/>
            <a:ext cx="11351491" cy="542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70000" lnSpcReduction="20000"/>
          </a:bodyPr>
          <a:lstStyle/>
          <a:p>
            <a:pPr marL="91440" indent="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 Import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Designated duplicate check fields are used to identify duplicates between the new records and existing records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Have the option to ignore duplicates and make an exception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Turning off duplicate check for the Participant or Organization form resets the import duplicate check to participant email or organization name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dirty="0"/>
          </a:p>
          <a:p>
            <a:pPr marL="605790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Public forms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option to enable duplicate check</a:t>
            </a:r>
          </a:p>
          <a:p>
            <a:pPr marL="106299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skipped by default for confidentiality reasons</a:t>
            </a:r>
          </a:p>
          <a:p>
            <a:pPr marL="262890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sz="1900" dirty="0"/>
          </a:p>
          <a:p>
            <a:pPr marL="350837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endParaRPr lang="en-US" sz="1100" dirty="0"/>
          </a:p>
          <a:p>
            <a:pPr marL="262890" lvl="1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i="1" dirty="0">
                <a:solidFill>
                  <a:srgbClr val="A5A5A5"/>
                </a:solidFill>
              </a:rPr>
              <a:t>Benefits:  Prevent users accidentally duplicating participants or organizations through imports. Determine when public forms should indicate there is a duplicate. 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10835" y="68414"/>
            <a:ext cx="11970329" cy="72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sz="4800" dirty="0"/>
              <a:t>Duplicate Check &amp; Other Areas</a:t>
            </a:r>
          </a:p>
        </p:txBody>
      </p:sp>
    </p:spTree>
    <p:extLst>
      <p:ext uri="{BB962C8B-B14F-4D97-AF65-F5344CB8AC3E}">
        <p14:creationId xmlns:p14="http://schemas.microsoft.com/office/powerpoint/2010/main" val="43638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379305" y="901148"/>
            <a:ext cx="8600660" cy="18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6000" dirty="0">
                <a:solidFill>
                  <a:srgbClr val="0053A0"/>
                </a:solidFill>
              </a:rPr>
              <a:t>Manage &amp; Merge Duplicates</a:t>
            </a:r>
            <a:endParaRPr sz="6000" dirty="0">
              <a:solidFill>
                <a:srgbClr val="0053A0"/>
              </a:solidFill>
            </a:endParaRPr>
          </a:p>
        </p:txBody>
      </p:sp>
      <p:pic>
        <p:nvPicPr>
          <p:cNvPr id="157" name="Google Shape;15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917084">
            <a:off x="6050685" y="2645339"/>
            <a:ext cx="1086858" cy="76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7;p21">
            <a:extLst>
              <a:ext uri="{FF2B5EF4-FFF2-40B4-BE49-F238E27FC236}">
                <a16:creationId xmlns:a16="http://schemas.microsoft.com/office/drawing/2014/main" id="{53A92D53-8A56-DE7F-4B13-82BBF526F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53033">
            <a:off x="6037751" y="2808182"/>
            <a:ext cx="1093675" cy="86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619760" y="1066801"/>
            <a:ext cx="1077976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60" tIns="45700" rIns="365760" bIns="0" anchor="t" anchorCtr="0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3000" dirty="0"/>
              <a:t>Manage Duplicates Custom Report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600" dirty="0"/>
              <a:t>Defaults to current duplicate check fields but can be changed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600" dirty="0"/>
              <a:t>Ability to identify duplicates based on matches to up to 5 fields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600" dirty="0"/>
              <a:t>Potential matches include all fields being compared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3000" dirty="0"/>
              <a:t>Compare &amp; Merge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600" dirty="0"/>
              <a:t>Select 1 or more records to review side by side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600" dirty="0"/>
              <a:t>Determine which single record to keep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600" dirty="0"/>
              <a:t>Confirm, review, and merge, which transfers all surveys, notes, and attached documents to kept record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600" dirty="0"/>
              <a:t>Cannot be reversed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i="1" dirty="0">
                <a:solidFill>
                  <a:srgbClr val="A5A5A5"/>
                </a:solidFill>
              </a:rPr>
              <a:t>Benefit: Easily combine duplicate records into a single full participant record at once. Ability to review and determine if the records are truly for the same entity before merging them.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900" i="1" dirty="0">
              <a:solidFill>
                <a:srgbClr val="A5A5A5"/>
              </a:solidFill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sz="4400" dirty="0"/>
              <a:t>Manage Duplicates</a:t>
            </a:r>
            <a:endParaRPr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Compyle February 2023 Upgrade Webinar Slide Deck</Template>
  <TotalTime>733</TotalTime>
  <Words>890</Words>
  <Application>Microsoft Office PowerPoint</Application>
  <PresentationFormat>Widescreen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Helvetica Neue</vt:lpstr>
      <vt:lpstr>Office Theme</vt:lpstr>
      <vt:lpstr>Compyle   Data Deduplication Tools Upgrade</vt:lpstr>
      <vt:lpstr>Introduction &amp; Welcome</vt:lpstr>
      <vt:lpstr>Agenda: Upgrade Overview</vt:lpstr>
      <vt:lpstr>Our Approach</vt:lpstr>
      <vt:lpstr>Duplicate Check</vt:lpstr>
      <vt:lpstr>Participant &amp; Organization Forms</vt:lpstr>
      <vt:lpstr>Duplicate Check &amp; Other Areas</vt:lpstr>
      <vt:lpstr>Manage &amp; Merge Duplicates</vt:lpstr>
      <vt:lpstr>Manage Duplicates</vt:lpstr>
      <vt:lpstr>Pending Records &amp; Merge Duplicates</vt:lpstr>
      <vt:lpstr>Survey &amp; Data Form Improvements</vt:lpstr>
      <vt:lpstr>Timeframe Management</vt:lpstr>
      <vt:lpstr>Email Reminders, Fields, &amp; Anonymous</vt:lpstr>
      <vt:lpstr>Assorted Refinements</vt:lpstr>
      <vt:lpstr>Various Improvements</vt:lpstr>
      <vt:lpstr>Various Improvements Continued</vt:lpstr>
      <vt:lpstr>Conclusion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Compyle   Search &amp; Data Management Tools Upgrade</dc:title>
  <dc:creator>Rosie Marshall</dc:creator>
  <cp:lastModifiedBy>Rosie Marshall</cp:lastModifiedBy>
  <cp:revision>1</cp:revision>
  <cp:lastPrinted>2023-02-09T15:15:08Z</cp:lastPrinted>
  <dcterms:created xsi:type="dcterms:W3CDTF">2023-05-02T22:07:18Z</dcterms:created>
  <dcterms:modified xsi:type="dcterms:W3CDTF">2023-05-04T21:18:51Z</dcterms:modified>
</cp:coreProperties>
</file>